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autoCompressPictures="0">
  <p:sldMasterIdLst>
    <p:sldMasterId id="2147483648" r:id="rId1"/>
  </p:sldMasterIdLst>
  <p:notesMasterIdLst>
    <p:notesMasterId r:id="rId20"/>
  </p:notesMasterIdLst>
  <p:handoutMasterIdLst>
    <p:handoutMasterId r:id="rId21"/>
  </p:handoutMasterIdLst>
  <p:sldIdLst>
    <p:sldId id="269" r:id="rId2"/>
    <p:sldId id="336" r:id="rId3"/>
    <p:sldId id="310" r:id="rId4"/>
    <p:sldId id="311" r:id="rId5"/>
    <p:sldId id="312" r:id="rId6"/>
    <p:sldId id="330" r:id="rId7"/>
    <p:sldId id="331" r:id="rId8"/>
    <p:sldId id="332" r:id="rId9"/>
    <p:sldId id="318" r:id="rId10"/>
    <p:sldId id="322" r:id="rId11"/>
    <p:sldId id="334" r:id="rId12"/>
    <p:sldId id="314" r:id="rId13"/>
    <p:sldId id="337" r:id="rId14"/>
    <p:sldId id="327" r:id="rId15"/>
    <p:sldId id="333" r:id="rId16"/>
    <p:sldId id="319" r:id="rId17"/>
    <p:sldId id="328" r:id="rId18"/>
    <p:sldId id="329" r:id="rId19"/>
  </p:sldIdLst>
  <p:sldSz cx="9144000" cy="5143500" type="screen16x9"/>
  <p:notesSz cx="6858000" cy="9144000"/>
  <p:embeddedFontLst>
    <p:embeddedFont>
      <p:font typeface="Calibri" panose="020F0502020204030204" pitchFamily="34" charset="0"/>
      <p:regular r:id="rId22"/>
      <p:bold r:id="rId23"/>
      <p:italic r:id="rId24"/>
      <p:boldItalic r:id="rId25"/>
    </p:embeddedFont>
    <p:embeddedFont>
      <p:font typeface="ＭＳ Ｐゴシック" panose="020B0600070205080204" pitchFamily="34" charset="-128"/>
      <p:regular r:id="rId26"/>
    </p:embeddedFont>
    <p:embeddedFont>
      <p:font typeface="Lato Black" panose="020B0604020202020204" charset="0"/>
      <p:bold r:id="rId27"/>
      <p:italic r:id="rId28"/>
      <p:boldItalic r:id="rId29"/>
    </p:embeddedFont>
  </p:embeddedFontLst>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38" userDrawn="1">
          <p15:clr>
            <a:srgbClr val="A4A3A4"/>
          </p15:clr>
        </p15:guide>
        <p15:guide id="2" pos="2880">
          <p15:clr>
            <a:srgbClr val="A4A3A4"/>
          </p15:clr>
        </p15:guide>
        <p15:guide id="3" orient="horz" pos="758" userDrawn="1">
          <p15:clr>
            <a:srgbClr val="A4A3A4"/>
          </p15:clr>
        </p15:guide>
        <p15:guide id="4" orient="horz" pos="2948" userDrawn="1">
          <p15:clr>
            <a:srgbClr val="A4A3A4"/>
          </p15:clr>
        </p15:guide>
        <p15:guide id="5" pos="5482" userDrawn="1">
          <p15:clr>
            <a:srgbClr val="A4A3A4"/>
          </p15:clr>
        </p15:guide>
        <p15:guide id="6" pos="278" userDrawn="1">
          <p15:clr>
            <a:srgbClr val="A4A3A4"/>
          </p15:clr>
        </p15:guide>
        <p15:guide id="7" orient="horz" pos="1756" userDrawn="1">
          <p15:clr>
            <a:srgbClr val="A4A3A4"/>
          </p15:clr>
        </p15:guide>
        <p15:guide id="8" orient="horz" pos="275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DAB8"/>
    <a:srgbClr val="E9E9EA"/>
    <a:srgbClr val="BCBDBF"/>
    <a:srgbClr val="9C9C9F"/>
    <a:srgbClr val="009EE0"/>
    <a:srgbClr val="E4E4E5"/>
    <a:srgbClr val="8A8A8D"/>
    <a:srgbClr val="5FD3F0"/>
    <a:srgbClr val="D3D3D5"/>
    <a:srgbClr val="92929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Helle Formatvorlage 3 - Akz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091" autoAdjust="0"/>
    <p:restoredTop sz="77641" autoAdjust="0"/>
  </p:normalViewPr>
  <p:slideViewPr>
    <p:cSldViewPr showGuides="1">
      <p:cViewPr varScale="1">
        <p:scale>
          <a:sx n="72" d="100"/>
          <a:sy n="72" d="100"/>
        </p:scale>
        <p:origin x="1368" y="52"/>
      </p:cViewPr>
      <p:guideLst>
        <p:guide orient="horz" pos="1938"/>
        <p:guide pos="2880"/>
        <p:guide orient="horz" pos="758"/>
        <p:guide orient="horz" pos="2948"/>
        <p:guide pos="5482"/>
        <p:guide pos="278"/>
        <p:guide orient="horz" pos="1756"/>
        <p:guide orient="horz" pos="2754"/>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125" d="100"/>
          <a:sy n="125" d="100"/>
        </p:scale>
        <p:origin x="3882"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5.fntdata"/><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4.fntdata"/><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3.fntdata"/><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28" Type="http://schemas.openxmlformats.org/officeDocument/2006/relationships/font" Target="fonts/font7.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Arbeitsblatt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496030380360555"/>
          <c:y val="0.14903122053559403"/>
          <c:w val="0.41346380698211516"/>
          <c:h val="0.77969297833868723"/>
        </c:manualLayout>
      </c:layout>
      <c:pieChart>
        <c:varyColors val="1"/>
        <c:ser>
          <c:idx val="0"/>
          <c:order val="0"/>
          <c:tx>
            <c:strRef>
              <c:f>Tabelle1!$B$1</c:f>
              <c:strCache>
                <c:ptCount val="1"/>
                <c:pt idx="0">
                  <c:v>Energiemix</c:v>
                </c:pt>
              </c:strCache>
            </c:strRef>
          </c:tx>
          <c:dPt>
            <c:idx val="0"/>
            <c:bubble3D val="0"/>
            <c:spPr>
              <a:solidFill>
                <a:schemeClr val="accent1"/>
              </a:solidFill>
              <a:ln>
                <a:noFill/>
              </a:ln>
              <a:effectLst>
                <a:outerShdw blurRad="254000" sx="102000" sy="102000" algn="ctr" rotWithShape="0">
                  <a:prstClr val="black">
                    <a:alpha val="20000"/>
                  </a:prstClr>
                </a:outerShdw>
              </a:effectLst>
            </c:spPr>
          </c:dPt>
          <c:dPt>
            <c:idx val="1"/>
            <c:bubble3D val="0"/>
            <c:spPr>
              <a:solidFill>
                <a:schemeClr val="accent2"/>
              </a:solidFill>
              <a:ln>
                <a:noFill/>
              </a:ln>
              <a:effectLst>
                <a:outerShdw blurRad="254000" sx="102000" sy="102000" algn="ctr" rotWithShape="0">
                  <a:prstClr val="black">
                    <a:alpha val="20000"/>
                  </a:prstClr>
                </a:outerShdw>
              </a:effectLst>
            </c:spPr>
          </c:dPt>
          <c:dPt>
            <c:idx val="2"/>
            <c:bubble3D val="0"/>
            <c:spPr>
              <a:solidFill>
                <a:schemeClr val="accent3"/>
              </a:solidFill>
              <a:ln>
                <a:noFill/>
              </a:ln>
              <a:effectLst>
                <a:outerShdw blurRad="254000" sx="102000" sy="102000" algn="ctr" rotWithShape="0">
                  <a:prstClr val="black">
                    <a:alpha val="20000"/>
                  </a:prstClr>
                </a:outerShdw>
              </a:effectLst>
            </c:spPr>
          </c:dPt>
          <c:dLbls>
            <c:dLbl>
              <c:idx val="0"/>
              <c:layout>
                <c:manualLayout>
                  <c:x val="-0.17064927306610911"/>
                  <c:y val="-3.7403213890669001E-2"/>
                </c:manualLayout>
              </c:layout>
              <c:dLblPos val="bestFit"/>
              <c:showLegendKey val="0"/>
              <c:showVal val="0"/>
              <c:showCatName val="0"/>
              <c:showSerName val="0"/>
              <c:showPercent val="1"/>
              <c:showBubbleSize val="0"/>
              <c:extLst>
                <c:ext xmlns:c15="http://schemas.microsoft.com/office/drawing/2012/chart" uri="{CE6537A1-D6FC-4f65-9D91-7224C49458BB}">
                  <c15:layout/>
                </c:ext>
              </c:extLst>
            </c:dLbl>
            <c:dLbl>
              <c:idx val="1"/>
              <c:layout>
                <c:manualLayout>
                  <c:x val="0.15003035655149574"/>
                  <c:y val="-4.2734868305584921E-2"/>
                </c:manualLayout>
              </c:layout>
              <c:dLblPos val="bestFit"/>
              <c:showLegendKey val="0"/>
              <c:showVal val="0"/>
              <c:showCatName val="0"/>
              <c:showSerName val="0"/>
              <c:showPercent val="1"/>
              <c:showBubbleSize val="0"/>
              <c:extLst>
                <c:ext xmlns:c15="http://schemas.microsoft.com/office/drawing/2012/chart" uri="{CE6537A1-D6FC-4f65-9D91-7224C49458BB}">
                  <c15:layout/>
                </c:ext>
              </c:extLst>
            </c:dLbl>
            <c:dLbl>
              <c:idx val="2"/>
              <c:layout>
                <c:manualLayout>
                  <c:x val="6.939556372278459E-2"/>
                  <c:y val="0.14904281496062993"/>
                </c:manualLayout>
              </c:layout>
              <c:dLblPos val="bestFit"/>
              <c:showLegendKey val="0"/>
              <c:showVal val="0"/>
              <c:showCatName val="0"/>
              <c:showSerName val="0"/>
              <c:showPercent val="1"/>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330" b="1" i="0" u="none" strike="noStrike" kern="1200" baseline="0">
                    <a:solidFill>
                      <a:schemeClr val="lt1"/>
                    </a:solidFill>
                    <a:latin typeface="+mn-lt"/>
                    <a:ea typeface="+mn-ea"/>
                    <a:cs typeface="+mn-cs"/>
                  </a:defRPr>
                </a:pPr>
                <a:endParaRPr lang="de-DE"/>
              </a:p>
            </c:txPr>
            <c:dLblPos val="ct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Tabelle1!$A$2:$A$4</c:f>
              <c:strCache>
                <c:ptCount val="3"/>
                <c:pt idx="0">
                  <c:v>fossil</c:v>
                </c:pt>
                <c:pt idx="1">
                  <c:v>erneuerbar</c:v>
                </c:pt>
                <c:pt idx="2">
                  <c:v>nuklear</c:v>
                </c:pt>
              </c:strCache>
            </c:strRef>
          </c:cat>
          <c:val>
            <c:numRef>
              <c:f>Tabelle1!$B$2:$B$4</c:f>
              <c:numCache>
                <c:formatCode>General</c:formatCode>
                <c:ptCount val="3"/>
                <c:pt idx="0">
                  <c:v>55</c:v>
                </c:pt>
                <c:pt idx="1">
                  <c:v>35</c:v>
                </c:pt>
                <c:pt idx="2">
                  <c:v>10</c:v>
                </c:pt>
              </c:numCache>
            </c:numRef>
          </c:val>
        </c:ser>
        <c:dLbls>
          <c:dLblPos val="ctr"/>
          <c:showLegendKey val="0"/>
          <c:showVal val="0"/>
          <c:showCatName val="0"/>
          <c:showSerName val="0"/>
          <c:showPercent val="1"/>
          <c:showBubbleSize val="0"/>
          <c:showLeaderLines val="1"/>
        </c:dLbls>
        <c:firstSliceAng val="0"/>
      </c:pieChart>
      <c:spPr>
        <a:noFill/>
        <a:ln>
          <a:noFill/>
        </a:ln>
        <a:effectLst/>
      </c:spPr>
    </c:plotArea>
    <c:legend>
      <c:legendPos val="r"/>
      <c:legendEntry>
        <c:idx val="0"/>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de-DE"/>
          </a:p>
        </c:txPr>
      </c:legendEntry>
      <c:legendEntry>
        <c:idx val="1"/>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de-DE"/>
          </a:p>
        </c:txPr>
      </c:legendEntry>
      <c:legendEntry>
        <c:idx val="2"/>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de-DE"/>
          </a:p>
        </c:txPr>
      </c:legendEntry>
      <c:layout>
        <c:manualLayout>
          <c:xMode val="edge"/>
          <c:yMode val="edge"/>
          <c:x val="0.66276824495104414"/>
          <c:y val="0.33265196579436912"/>
          <c:w val="0.25476587036183279"/>
          <c:h val="0.39779550120612739"/>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dk1">
                  <a:lumMod val="75000"/>
                  <a:lumOff val="25000"/>
                </a:schemeClr>
              </a:solidFill>
              <a:latin typeface="+mn-lt"/>
              <a:ea typeface="+mn-ea"/>
              <a:cs typeface="+mn-cs"/>
            </a:defRPr>
          </a:pPr>
          <a:endParaRPr lang="de-DE"/>
        </a:p>
      </c:txPr>
    </c:legend>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de-DE"/>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43DFEC1-465C-4B7E-A601-526583CE1CBD}" type="datetimeFigureOut">
              <a:rPr lang="de-DE" smtClean="0"/>
              <a:t>08.05.2020</a:t>
            </a:fld>
            <a:endParaRPr lang="de-DE"/>
          </a:p>
        </p:txBody>
      </p:sp>
      <p:sp>
        <p:nvSpPr>
          <p:cNvPr id="4" name="Fußzeilenplatzhalt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AFA330D-DA49-4616-8A7B-98C841A2C052}" type="slidenum">
              <a:rPr lang="de-DE" smtClean="0"/>
              <a:t>‹Nr.›</a:t>
            </a:fld>
            <a:endParaRPr lang="de-DE"/>
          </a:p>
        </p:txBody>
      </p:sp>
    </p:spTree>
    <p:extLst>
      <p:ext uri="{BB962C8B-B14F-4D97-AF65-F5344CB8AC3E}">
        <p14:creationId xmlns:p14="http://schemas.microsoft.com/office/powerpoint/2010/main" val="14994723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55D1EE-2CC7-431C-9155-C0A4B2D0B910}" type="datetimeFigureOut">
              <a:rPr lang="en-GB" smtClean="0"/>
              <a:t>08/05/2020</a:t>
            </a:fld>
            <a:endParaRPr lang="en-GB" dirty="0"/>
          </a:p>
        </p:txBody>
      </p:sp>
      <p:sp>
        <p:nvSpPr>
          <p:cNvPr id="4" name="Folienbildplatzhalt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466B53-BF88-4343-9FDC-7A89C26097FF}" type="slidenum">
              <a:rPr lang="en-GB" smtClean="0"/>
              <a:t>‹Nr.›</a:t>
            </a:fld>
            <a:endParaRPr lang="en-GB" dirty="0"/>
          </a:p>
        </p:txBody>
      </p:sp>
    </p:spTree>
    <p:extLst>
      <p:ext uri="{BB962C8B-B14F-4D97-AF65-F5344CB8AC3E}">
        <p14:creationId xmlns:p14="http://schemas.microsoft.com/office/powerpoint/2010/main" val="7029654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e-DE" baseline="0" dirty="0" smtClean="0"/>
              <a:t>Es wird empfohlen, das Spiel mit einem oder mehreren Moderatoren zu spielen, welche das Spiel bereits gespielt haben und mit dem Ablauf sowie Regelwerk vertraut sind. </a:t>
            </a:r>
            <a:endParaRPr lang="de-DE" dirty="0" smtClean="0"/>
          </a:p>
          <a:p>
            <a:pPr marL="171450" indent="-171450">
              <a:buFontTx/>
              <a:buChar char="-"/>
            </a:pPr>
            <a:r>
              <a:rPr lang="de-DE" dirty="0" smtClean="0"/>
              <a:t>Diese Präsentation hilft</a:t>
            </a:r>
            <a:r>
              <a:rPr lang="de-DE" baseline="0" dirty="0" smtClean="0"/>
              <a:t> dem Moderator seine Spielgruppe/ Spielgruppen durch das Spiel zu führen. </a:t>
            </a:r>
          </a:p>
          <a:p>
            <a:pPr marL="171450" indent="-171450">
              <a:buFontTx/>
              <a:buChar char="-"/>
            </a:pPr>
            <a:r>
              <a:rPr lang="de-DE" baseline="0" dirty="0" smtClean="0"/>
              <a:t>Der Moderator geht vor dem Spiel mit allen zusammen diese Präsentation gemeinsam durch. </a:t>
            </a:r>
          </a:p>
          <a:p>
            <a:pPr marL="171450" indent="-171450">
              <a:buFontTx/>
              <a:buChar char="-"/>
            </a:pPr>
            <a:r>
              <a:rPr lang="de-DE" baseline="0" dirty="0" smtClean="0"/>
              <a:t>Am Ende der Präsentation gehen die Gruppen ins selbstständige Spielen über. </a:t>
            </a:r>
          </a:p>
          <a:p>
            <a:pPr marL="171450" indent="-171450">
              <a:buFontTx/>
              <a:buChar char="-"/>
            </a:pPr>
            <a:r>
              <a:rPr lang="de-DE" baseline="0" dirty="0" smtClean="0"/>
              <a:t>Beim Spielen steht der Moderator für Fragen bereit und kann gerne von Gruppe zu Gruppe gehen um dort nach dem Rechten zu sehen. </a:t>
            </a:r>
          </a:p>
          <a:p>
            <a:pPr marL="171450" indent="-171450">
              <a:buFontTx/>
              <a:buChar char="-"/>
            </a:pPr>
            <a:r>
              <a:rPr lang="de-DE" baseline="0" dirty="0" smtClean="0"/>
              <a:t>Der Text in diesem Notizfeld liefert eine Stütze für den Moderator. </a:t>
            </a:r>
          </a:p>
          <a:p>
            <a:endParaRPr lang="de-DE" dirty="0"/>
          </a:p>
        </p:txBody>
      </p:sp>
      <p:sp>
        <p:nvSpPr>
          <p:cNvPr id="4" name="Foliennummernplatzhalter 3"/>
          <p:cNvSpPr>
            <a:spLocks noGrp="1"/>
          </p:cNvSpPr>
          <p:nvPr>
            <p:ph type="sldNum" sz="quarter" idx="10"/>
          </p:nvPr>
        </p:nvSpPr>
        <p:spPr/>
        <p:txBody>
          <a:bodyPr/>
          <a:lstStyle/>
          <a:p>
            <a:fld id="{74466B53-BF88-4343-9FDC-7A89C26097FF}" type="slidenum">
              <a:rPr lang="en-GB" smtClean="0"/>
              <a:t>1</a:t>
            </a:fld>
            <a:endParaRPr lang="en-GB" dirty="0"/>
          </a:p>
        </p:txBody>
      </p:sp>
    </p:spTree>
    <p:extLst>
      <p:ext uri="{BB962C8B-B14F-4D97-AF65-F5344CB8AC3E}">
        <p14:creationId xmlns:p14="http://schemas.microsoft.com/office/powerpoint/2010/main" val="29264607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Tx/>
              <a:buChar char="-"/>
            </a:pPr>
            <a:r>
              <a:rPr lang="de-DE" dirty="0" smtClean="0"/>
              <a:t>Es gibt 3 verschiedene Arten von Ressourceneffekten: </a:t>
            </a:r>
          </a:p>
          <a:p>
            <a:pPr marL="171450" indent="-171450">
              <a:buFontTx/>
              <a:buChar char="-"/>
            </a:pPr>
            <a:r>
              <a:rPr lang="de-DE" dirty="0" smtClean="0"/>
              <a:t>Addiert</a:t>
            </a:r>
            <a:r>
              <a:rPr lang="de-DE" baseline="0" dirty="0" smtClean="0"/>
              <a:t>: Addiere die Anzahl der abgebildeten Energiesteine auf den unten stehenden Energieturm. Entnehme die Energiesteine aus der Bank. Hier: Addiere 1 Erdgasspielstein auf den Mobilitätsturm</a:t>
            </a:r>
            <a:endParaRPr lang="de-DE" dirty="0" smtClean="0"/>
          </a:p>
          <a:p>
            <a:pPr marL="171450" indent="-171450">
              <a:buFontTx/>
              <a:buChar char="-"/>
            </a:pPr>
            <a:r>
              <a:rPr lang="de-DE" dirty="0" smtClean="0"/>
              <a:t>Reduziert:</a:t>
            </a:r>
            <a:r>
              <a:rPr lang="de-DE" baseline="0" dirty="0" smtClean="0"/>
              <a:t> Reduziere die Anzahl der abgebildeten Energiesteine auf den unten stehenden Energieturm. </a:t>
            </a:r>
            <a:endParaRPr lang="de-DE" dirty="0" smtClean="0"/>
          </a:p>
          <a:p>
            <a:pPr marL="171450" indent="-171450">
              <a:buFontTx/>
              <a:buChar char="-"/>
            </a:pPr>
            <a:r>
              <a:rPr lang="de-DE" dirty="0" smtClean="0"/>
              <a:t>Ersetzt durch:</a:t>
            </a:r>
            <a:r>
              <a:rPr lang="de-DE" baseline="0" dirty="0" smtClean="0"/>
              <a:t> Hier werden Energiesteine der Energietürme durch andere ersetzt. Entweder werden dafür Energiesteine aus der Bank oder aus dem Überschussturm entnommen. </a:t>
            </a:r>
            <a:endParaRPr lang="de-DE" dirty="0"/>
          </a:p>
        </p:txBody>
      </p:sp>
      <p:sp>
        <p:nvSpPr>
          <p:cNvPr id="4" name="Foliennummernplatzhalter 3"/>
          <p:cNvSpPr>
            <a:spLocks noGrp="1"/>
          </p:cNvSpPr>
          <p:nvPr>
            <p:ph type="sldNum" sz="quarter" idx="10"/>
          </p:nvPr>
        </p:nvSpPr>
        <p:spPr/>
        <p:txBody>
          <a:bodyPr/>
          <a:lstStyle/>
          <a:p>
            <a:fld id="{74466B53-BF88-4343-9FDC-7A89C26097FF}" type="slidenum">
              <a:rPr lang="en-GB" smtClean="0"/>
              <a:t>10</a:t>
            </a:fld>
            <a:endParaRPr lang="en-GB" dirty="0"/>
          </a:p>
        </p:txBody>
      </p:sp>
    </p:spTree>
    <p:extLst>
      <p:ext uri="{BB962C8B-B14F-4D97-AF65-F5344CB8AC3E}">
        <p14:creationId xmlns:p14="http://schemas.microsoft.com/office/powerpoint/2010/main" val="23772909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Tx/>
              <a:buChar char="-"/>
            </a:pPr>
            <a:r>
              <a:rPr lang="de-DE" dirty="0" smtClean="0"/>
              <a:t>Es gibt 3 verschiedene Arten von Ressourceneffekten: </a:t>
            </a:r>
          </a:p>
          <a:p>
            <a:pPr marL="171450" indent="-171450">
              <a:buFontTx/>
              <a:buChar char="-"/>
            </a:pPr>
            <a:r>
              <a:rPr lang="de-DE" dirty="0" smtClean="0"/>
              <a:t>Addiert</a:t>
            </a:r>
            <a:r>
              <a:rPr lang="de-DE" baseline="0" dirty="0" smtClean="0"/>
              <a:t>: Addiere die Anzahl der abgebildeten Energiesteine auf den unten stehenden Energieturm. Entnehme die Energiesteine aus der Bank. Hier: Addiere 1 Erdgasspielstein auf den Mobilitätsturm</a:t>
            </a:r>
            <a:endParaRPr lang="de-DE" dirty="0" smtClean="0"/>
          </a:p>
          <a:p>
            <a:pPr marL="171450" indent="-171450">
              <a:buFontTx/>
              <a:buChar char="-"/>
            </a:pPr>
            <a:r>
              <a:rPr lang="de-DE" dirty="0" smtClean="0"/>
              <a:t>Reduziert:</a:t>
            </a:r>
            <a:r>
              <a:rPr lang="de-DE" baseline="0" dirty="0" smtClean="0"/>
              <a:t> Reduziere die Anzahl der abgebildeten Energiesteine auf den unten stehenden Energieturm. </a:t>
            </a:r>
            <a:endParaRPr lang="de-DE" dirty="0" smtClean="0"/>
          </a:p>
          <a:p>
            <a:pPr marL="171450" indent="-171450">
              <a:buFontTx/>
              <a:buChar char="-"/>
            </a:pPr>
            <a:r>
              <a:rPr lang="de-DE" dirty="0" smtClean="0"/>
              <a:t>Ersetzt durch:</a:t>
            </a:r>
            <a:r>
              <a:rPr lang="de-DE" baseline="0" dirty="0" smtClean="0"/>
              <a:t> Hier werden Energiesteine der Energietürme durch andere ersetzt. Entweder werden dafür Energiesteine aus der Bank oder aus dem Überschussturm entnommen. </a:t>
            </a:r>
            <a:endParaRPr lang="de-DE" dirty="0" smtClean="0"/>
          </a:p>
          <a:p>
            <a:endParaRPr lang="de-DE" dirty="0"/>
          </a:p>
        </p:txBody>
      </p:sp>
      <p:sp>
        <p:nvSpPr>
          <p:cNvPr id="4" name="Foliennummernplatzhalter 3"/>
          <p:cNvSpPr>
            <a:spLocks noGrp="1"/>
          </p:cNvSpPr>
          <p:nvPr>
            <p:ph type="sldNum" sz="quarter" idx="10"/>
          </p:nvPr>
        </p:nvSpPr>
        <p:spPr/>
        <p:txBody>
          <a:bodyPr/>
          <a:lstStyle/>
          <a:p>
            <a:fld id="{74466B53-BF88-4343-9FDC-7A89C26097FF}" type="slidenum">
              <a:rPr lang="en-GB" smtClean="0"/>
              <a:t>11</a:t>
            </a:fld>
            <a:endParaRPr lang="en-GB" dirty="0"/>
          </a:p>
        </p:txBody>
      </p:sp>
    </p:spTree>
    <p:extLst>
      <p:ext uri="{BB962C8B-B14F-4D97-AF65-F5344CB8AC3E}">
        <p14:creationId xmlns:p14="http://schemas.microsoft.com/office/powerpoint/2010/main" val="7359221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Tx/>
              <a:buChar char="-"/>
            </a:pPr>
            <a:r>
              <a:rPr lang="de-DE" dirty="0" smtClean="0"/>
              <a:t>Das Spielfeld stellt ein</a:t>
            </a:r>
            <a:r>
              <a:rPr lang="de-DE" baseline="0" dirty="0" smtClean="0"/>
              <a:t> Beispielhaus der Nachbarschaft dar. </a:t>
            </a:r>
          </a:p>
          <a:p>
            <a:pPr marL="171450" indent="-171450">
              <a:buFontTx/>
              <a:buChar char="-"/>
            </a:pPr>
            <a:r>
              <a:rPr lang="de-DE" baseline="0" dirty="0" smtClean="0"/>
              <a:t>Es gibt verschiede Felder, wo ihr die Spielkarten auflegen könnt. </a:t>
            </a:r>
          </a:p>
          <a:p>
            <a:pPr marL="171450" indent="-171450">
              <a:buFontTx/>
              <a:buChar char="-"/>
            </a:pPr>
            <a:r>
              <a:rPr lang="de-DE" baseline="0" dirty="0" smtClean="0"/>
              <a:t>An Hand der Farbe der Karte oder dem Symbol oben rechts auf der Spielkarte könnt ihr erkennen wo welche Spielkarte hinkommt. Die Farbe und das Symbol findet ihr nämlich auf dem Spielfeld wieder. </a:t>
            </a:r>
          </a:p>
          <a:p>
            <a:pPr marL="171450" indent="-171450">
              <a:buFontTx/>
              <a:buChar char="-"/>
            </a:pPr>
            <a:r>
              <a:rPr lang="de-DE" baseline="0" dirty="0" smtClean="0"/>
              <a:t>Auch die Energietürme und der Kostenturm kommen auf die obere Seite des Spielfelds. </a:t>
            </a:r>
          </a:p>
          <a:p>
            <a:pPr marL="171450" indent="-171450">
              <a:buFontTx/>
              <a:buChar char="-"/>
            </a:pPr>
            <a:endParaRPr lang="de-DE" dirty="0"/>
          </a:p>
        </p:txBody>
      </p:sp>
      <p:sp>
        <p:nvSpPr>
          <p:cNvPr id="4" name="Foliennummernplatzhalter 3"/>
          <p:cNvSpPr>
            <a:spLocks noGrp="1"/>
          </p:cNvSpPr>
          <p:nvPr>
            <p:ph type="sldNum" sz="quarter" idx="10"/>
          </p:nvPr>
        </p:nvSpPr>
        <p:spPr/>
        <p:txBody>
          <a:bodyPr/>
          <a:lstStyle/>
          <a:p>
            <a:fld id="{74466B53-BF88-4343-9FDC-7A89C26097FF}" type="slidenum">
              <a:rPr lang="en-GB" smtClean="0"/>
              <a:t>12</a:t>
            </a:fld>
            <a:endParaRPr lang="en-GB" dirty="0"/>
          </a:p>
        </p:txBody>
      </p:sp>
    </p:spTree>
    <p:extLst>
      <p:ext uri="{BB962C8B-B14F-4D97-AF65-F5344CB8AC3E}">
        <p14:creationId xmlns:p14="http://schemas.microsoft.com/office/powerpoint/2010/main" val="30660978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Tx/>
              <a:buChar char="-"/>
            </a:pPr>
            <a:r>
              <a:rPr lang="de-DE" dirty="0" smtClean="0"/>
              <a:t>Je nach verfügbarer Zeit kann dieser Schritt kürzer oder länger gehalten werden. </a:t>
            </a:r>
          </a:p>
          <a:p>
            <a:pPr marL="171450" indent="-171450">
              <a:buFontTx/>
              <a:buChar char="-"/>
            </a:pPr>
            <a:r>
              <a:rPr lang="de-DE" dirty="0" smtClean="0"/>
              <a:t>Im 2. Schritt soll jeder der Reihe nach seinen Namen nennen und</a:t>
            </a:r>
            <a:r>
              <a:rPr lang="de-DE" baseline="0" dirty="0" smtClean="0"/>
              <a:t> kurz etwas über sich erzählen: Woher kommt ihr, was macht ihr gerne, was ist eure Motivation an diesem Spiel teilzunehmen?</a:t>
            </a:r>
            <a:endParaRPr lang="de-DE" dirty="0" smtClean="0"/>
          </a:p>
          <a:p>
            <a:pPr marL="171450" indent="-171450">
              <a:buFontTx/>
              <a:buChar char="-"/>
            </a:pPr>
            <a:r>
              <a:rPr lang="de-DE" dirty="0" smtClean="0"/>
              <a:t>(Falls</a:t>
            </a:r>
            <a:r>
              <a:rPr lang="de-DE" baseline="0" dirty="0" smtClean="0"/>
              <a:t> sich alle Personen kennen, kann Schritt 2. und Schritt 3. übersprungen werden. )</a:t>
            </a:r>
          </a:p>
          <a:p>
            <a:pPr marL="171450" indent="-171450">
              <a:buFontTx/>
              <a:buChar char="-"/>
            </a:pPr>
            <a:r>
              <a:rPr lang="de-DE" dirty="0" smtClean="0"/>
              <a:t>(Falls sich die Personen nicht alle kennen wird Schritt</a:t>
            </a:r>
            <a:r>
              <a:rPr lang="de-DE" baseline="0" dirty="0" smtClean="0"/>
              <a:t> 2 und 3 empfohlen, bitte denkt daran Kreppband oder Blätter Papier und Stifte für die Namensschilder mitzunehmen. )</a:t>
            </a:r>
            <a:endParaRPr lang="de-DE" dirty="0"/>
          </a:p>
        </p:txBody>
      </p:sp>
      <p:sp>
        <p:nvSpPr>
          <p:cNvPr id="4" name="Foliennummernplatzhalter 3"/>
          <p:cNvSpPr>
            <a:spLocks noGrp="1"/>
          </p:cNvSpPr>
          <p:nvPr>
            <p:ph type="sldNum" sz="quarter" idx="10"/>
          </p:nvPr>
        </p:nvSpPr>
        <p:spPr/>
        <p:txBody>
          <a:bodyPr/>
          <a:lstStyle/>
          <a:p>
            <a:fld id="{74466B53-BF88-4343-9FDC-7A89C26097FF}" type="slidenum">
              <a:rPr lang="en-GB" smtClean="0"/>
              <a:t>13</a:t>
            </a:fld>
            <a:endParaRPr lang="en-GB" dirty="0"/>
          </a:p>
        </p:txBody>
      </p:sp>
    </p:spTree>
    <p:extLst>
      <p:ext uri="{BB962C8B-B14F-4D97-AF65-F5344CB8AC3E}">
        <p14:creationId xmlns:p14="http://schemas.microsoft.com/office/powerpoint/2010/main" val="4795821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Tx/>
              <a:buChar char="-"/>
            </a:pPr>
            <a:r>
              <a:rPr lang="de-DE" dirty="0" smtClean="0"/>
              <a:t>Das Spiel läuft in 4 Phasen ab. </a:t>
            </a:r>
          </a:p>
          <a:p>
            <a:pPr marL="171450" indent="-171450">
              <a:buFontTx/>
              <a:buChar char="-"/>
            </a:pPr>
            <a:r>
              <a:rPr lang="de-DE" dirty="0" smtClean="0"/>
              <a:t>In Phase 1 wird einmalig das Spielfeld aufgebaut</a:t>
            </a:r>
            <a:r>
              <a:rPr lang="de-DE" baseline="0" dirty="0" smtClean="0"/>
              <a:t> und das Tutorial gespielt. </a:t>
            </a:r>
            <a:endParaRPr lang="de-DE" dirty="0" smtClean="0"/>
          </a:p>
          <a:p>
            <a:pPr marL="171450" indent="-171450">
              <a:buFontTx/>
              <a:buChar char="-"/>
            </a:pPr>
            <a:r>
              <a:rPr lang="de-DE" dirty="0" smtClean="0"/>
              <a:t>In</a:t>
            </a:r>
            <a:r>
              <a:rPr lang="de-DE" baseline="0" dirty="0" smtClean="0"/>
              <a:t> Phase 2 beginnt die erste von drei Runden. Hier wird die Zielkarte aufgedeckt und Materialien wie Spielkarten und Komfortmünzen verteilt. </a:t>
            </a:r>
          </a:p>
          <a:p>
            <a:pPr marL="171450" indent="-171450">
              <a:buFontTx/>
              <a:buChar char="-"/>
            </a:pPr>
            <a:r>
              <a:rPr lang="de-DE" baseline="0" dirty="0" smtClean="0"/>
              <a:t>In Phase 3 haben die Spieler 30 Minuten lang Zeit ihre Spielkarten auszuspielen und damit die Ziele der Runde zu erreichen. </a:t>
            </a:r>
          </a:p>
          <a:p>
            <a:pPr marL="171450" indent="-171450">
              <a:buFontTx/>
              <a:buChar char="-"/>
            </a:pPr>
            <a:r>
              <a:rPr lang="de-DE" baseline="0" dirty="0" smtClean="0"/>
              <a:t>In Phase 4, also nach Ablauf der 30 Minuten, ist die Runde zu Ende. Nun wird geschaut wie viele Ziele der aktuellen Runde erreicht worden sind. </a:t>
            </a:r>
          </a:p>
          <a:p>
            <a:pPr marL="171450" indent="-171450">
              <a:buFontTx/>
              <a:buChar char="-"/>
            </a:pPr>
            <a:r>
              <a:rPr lang="de-DE" baseline="0" dirty="0" smtClean="0"/>
              <a:t>Nach Abschluss der vierten Phase beginnt eine neue Runde mit Phase 2. Solange bis die dritte Runde beendet worden ist. </a:t>
            </a:r>
          </a:p>
          <a:p>
            <a:pPr marL="171450" indent="-171450">
              <a:buFontTx/>
              <a:buChar char="-"/>
            </a:pPr>
            <a:r>
              <a:rPr lang="de-DE" baseline="0" dirty="0" smtClean="0"/>
              <a:t>Gehen wir nun die Phasen einzeln etwas detaillierter durch. </a:t>
            </a:r>
          </a:p>
          <a:p>
            <a:pPr marL="171450" indent="-171450">
              <a:buFontTx/>
              <a:buChar char="-"/>
            </a:pPr>
            <a:endParaRPr lang="de-DE" dirty="0"/>
          </a:p>
        </p:txBody>
      </p:sp>
      <p:sp>
        <p:nvSpPr>
          <p:cNvPr id="4" name="Foliennummernplatzhalter 3"/>
          <p:cNvSpPr>
            <a:spLocks noGrp="1"/>
          </p:cNvSpPr>
          <p:nvPr>
            <p:ph type="sldNum" sz="quarter" idx="10"/>
          </p:nvPr>
        </p:nvSpPr>
        <p:spPr/>
        <p:txBody>
          <a:bodyPr/>
          <a:lstStyle/>
          <a:p>
            <a:fld id="{74466B53-BF88-4343-9FDC-7A89C26097FF}" type="slidenum">
              <a:rPr lang="en-GB" smtClean="0"/>
              <a:t>14</a:t>
            </a:fld>
            <a:endParaRPr lang="en-GB" dirty="0"/>
          </a:p>
        </p:txBody>
      </p:sp>
    </p:spTree>
    <p:extLst>
      <p:ext uri="{BB962C8B-B14F-4D97-AF65-F5344CB8AC3E}">
        <p14:creationId xmlns:p14="http://schemas.microsoft.com/office/powerpoint/2010/main" val="2934492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Tx/>
              <a:buChar char="-"/>
            </a:pPr>
            <a:r>
              <a:rPr lang="de-DE" dirty="0" smtClean="0"/>
              <a:t>Nun</a:t>
            </a:r>
            <a:r>
              <a:rPr lang="de-DE" baseline="0" dirty="0" smtClean="0"/>
              <a:t> wird das Spielfeld aufgebaut. Ich sage euch was ihr jetzt zu tun habe, jede Gruppe führt das aus und gibt mir ein Handzeichen wenn ihr fertig seid. </a:t>
            </a:r>
          </a:p>
          <a:p>
            <a:pPr marL="171450" indent="-171450">
              <a:buFontTx/>
              <a:buChar char="-"/>
            </a:pPr>
            <a:r>
              <a:rPr lang="de-DE" baseline="0" dirty="0" smtClean="0"/>
              <a:t>Legt beide grauen Platten auf ihre markierten Positionen des Spielbretts. </a:t>
            </a:r>
          </a:p>
          <a:p>
            <a:pPr marL="171450" indent="-171450">
              <a:buFontTx/>
              <a:buChar char="-"/>
            </a:pPr>
            <a:r>
              <a:rPr lang="de-DE" sz="1200" kern="1200" dirty="0" smtClean="0">
                <a:solidFill>
                  <a:schemeClr val="tx1"/>
                </a:solidFill>
                <a:effectLst/>
                <a:latin typeface="+mn-lt"/>
                <a:ea typeface="+mn-ea"/>
                <a:cs typeface="+mn-cs"/>
              </a:rPr>
              <a:t>Platziert die 3 </a:t>
            </a:r>
            <a:r>
              <a:rPr lang="de-DE" sz="1200" b="1" kern="1200" dirty="0" smtClean="0">
                <a:solidFill>
                  <a:schemeClr val="tx1"/>
                </a:solidFill>
                <a:effectLst/>
                <a:latin typeface="+mn-lt"/>
                <a:ea typeface="+mn-ea"/>
                <a:cs typeface="+mn-cs"/>
              </a:rPr>
              <a:t>Zielkarten</a:t>
            </a:r>
            <a:r>
              <a:rPr lang="de-DE" sz="1200" kern="1200" dirty="0" smtClean="0">
                <a:solidFill>
                  <a:schemeClr val="tx1"/>
                </a:solidFill>
                <a:effectLst/>
                <a:latin typeface="+mn-lt"/>
                <a:ea typeface="+mn-ea"/>
                <a:cs typeface="+mn-cs"/>
              </a:rPr>
              <a:t> verdeckt auf ihre Positionen des Spielbretts. </a:t>
            </a:r>
          </a:p>
          <a:p>
            <a:pPr marL="171450" indent="-171450">
              <a:buFontTx/>
              <a:buChar char="-"/>
            </a:pPr>
            <a:r>
              <a:rPr lang="de-DE" sz="1200" kern="1200" dirty="0" smtClean="0">
                <a:solidFill>
                  <a:schemeClr val="tx1"/>
                </a:solidFill>
                <a:effectLst/>
                <a:latin typeface="+mn-lt"/>
                <a:ea typeface="+mn-ea"/>
                <a:cs typeface="+mn-cs"/>
              </a:rPr>
              <a:t>Verteilt die </a:t>
            </a:r>
            <a:r>
              <a:rPr lang="de-DE" sz="1200" b="1" kern="1200" dirty="0" smtClean="0">
                <a:solidFill>
                  <a:schemeClr val="tx1"/>
                </a:solidFill>
                <a:effectLst/>
                <a:latin typeface="+mn-lt"/>
                <a:ea typeface="+mn-ea"/>
                <a:cs typeface="+mn-cs"/>
              </a:rPr>
              <a:t>Legendenkarten </a:t>
            </a:r>
            <a:r>
              <a:rPr lang="de-DE" sz="1200" kern="1200" dirty="0" smtClean="0">
                <a:solidFill>
                  <a:schemeClr val="tx1"/>
                </a:solidFill>
                <a:effectLst/>
                <a:latin typeface="+mn-lt"/>
                <a:ea typeface="+mn-ea"/>
                <a:cs typeface="+mn-cs"/>
              </a:rPr>
              <a:t>an jeden Spieler. </a:t>
            </a:r>
          </a:p>
          <a:p>
            <a:pPr marL="171450" indent="-171450">
              <a:buFontTx/>
              <a:buChar char="-"/>
            </a:pPr>
            <a:r>
              <a:rPr lang="de-DE" sz="1200" kern="1200" dirty="0" smtClean="0">
                <a:solidFill>
                  <a:schemeClr val="tx1"/>
                </a:solidFill>
                <a:effectLst/>
                <a:latin typeface="+mn-lt"/>
                <a:ea typeface="+mn-ea"/>
                <a:cs typeface="+mn-cs"/>
              </a:rPr>
              <a:t>Nun beginnen wir mit dem </a:t>
            </a:r>
            <a:r>
              <a:rPr lang="de-DE" sz="1200" b="1" kern="1200" dirty="0" smtClean="0">
                <a:solidFill>
                  <a:schemeClr val="tx1"/>
                </a:solidFill>
                <a:effectLst/>
                <a:latin typeface="+mn-lt"/>
                <a:ea typeface="+mn-ea"/>
                <a:cs typeface="+mn-cs"/>
              </a:rPr>
              <a:t>Tutorial</a:t>
            </a:r>
            <a:r>
              <a:rPr lang="de-DE" sz="1200" kern="1200" dirty="0" smtClean="0">
                <a:solidFill>
                  <a:schemeClr val="tx1"/>
                </a:solidFill>
                <a:effectLst/>
                <a:latin typeface="+mn-lt"/>
                <a:ea typeface="+mn-ea"/>
                <a:cs typeface="+mn-cs"/>
              </a:rPr>
              <a:t>.</a:t>
            </a:r>
            <a:r>
              <a:rPr lang="de-DE" sz="1200" kern="1200" baseline="0" dirty="0" smtClean="0">
                <a:solidFill>
                  <a:schemeClr val="tx1"/>
                </a:solidFill>
                <a:effectLst/>
                <a:latin typeface="+mn-lt"/>
                <a:ea typeface="+mn-ea"/>
                <a:cs typeface="+mn-cs"/>
              </a:rPr>
              <a:t> Dieses spielt jede Gruppe einzeln für sich. Schlagt dafür die Seite 4 (unten) in der Spielanleitung auf. </a:t>
            </a:r>
          </a:p>
          <a:p>
            <a:pPr marL="171450" indent="-171450">
              <a:buFontTx/>
              <a:buChar char="-"/>
            </a:pPr>
            <a:r>
              <a:rPr lang="de-DE" sz="1200" kern="1200" baseline="0" dirty="0" smtClean="0">
                <a:solidFill>
                  <a:schemeClr val="tx1"/>
                </a:solidFill>
                <a:effectLst/>
                <a:latin typeface="+mn-lt"/>
                <a:ea typeface="+mn-ea"/>
                <a:cs typeface="+mn-cs"/>
              </a:rPr>
              <a:t>Einer liest laut vor und die anderen folgen den Anweisungen. Bittet achtet darauf, dass jeder von euch die einzelnen Schritte nachvollziehen kann. </a:t>
            </a:r>
          </a:p>
          <a:p>
            <a:pPr marL="171450" indent="-171450">
              <a:buFontTx/>
              <a:buChar char="-"/>
            </a:pPr>
            <a:r>
              <a:rPr lang="de-DE" sz="1200" kern="1200" baseline="0" dirty="0" smtClean="0">
                <a:solidFill>
                  <a:schemeClr val="tx1"/>
                </a:solidFill>
                <a:effectLst/>
                <a:latin typeface="+mn-lt"/>
                <a:ea typeface="+mn-ea"/>
                <a:cs typeface="+mn-cs"/>
              </a:rPr>
              <a:t>Falls ihr zu einem Schritt Fragen habt, könnt ihr euch jederzeit an mich wenden. </a:t>
            </a:r>
            <a:endParaRPr lang="de-DE" dirty="0"/>
          </a:p>
        </p:txBody>
      </p:sp>
      <p:sp>
        <p:nvSpPr>
          <p:cNvPr id="4" name="Foliennummernplatzhalter 3"/>
          <p:cNvSpPr>
            <a:spLocks noGrp="1"/>
          </p:cNvSpPr>
          <p:nvPr>
            <p:ph type="sldNum" sz="quarter" idx="10"/>
          </p:nvPr>
        </p:nvSpPr>
        <p:spPr/>
        <p:txBody>
          <a:bodyPr/>
          <a:lstStyle/>
          <a:p>
            <a:fld id="{74466B53-BF88-4343-9FDC-7A89C26097FF}" type="slidenum">
              <a:rPr lang="en-GB" smtClean="0"/>
              <a:t>15</a:t>
            </a:fld>
            <a:endParaRPr lang="en-GB" dirty="0"/>
          </a:p>
        </p:txBody>
      </p:sp>
    </p:spTree>
    <p:extLst>
      <p:ext uri="{BB962C8B-B14F-4D97-AF65-F5344CB8AC3E}">
        <p14:creationId xmlns:p14="http://schemas.microsoft.com/office/powerpoint/2010/main" val="27477169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28600" indent="-228600">
              <a:buFontTx/>
              <a:buAutoNum type="alphaLcParenR"/>
            </a:pPr>
            <a:r>
              <a:rPr lang="de-DE" dirty="0" smtClean="0"/>
              <a:t>Deckt die </a:t>
            </a:r>
            <a:r>
              <a:rPr lang="de-DE" b="1" dirty="0" smtClean="0"/>
              <a:t>Zielkarte</a:t>
            </a:r>
            <a:r>
              <a:rPr lang="de-DE" dirty="0" smtClean="0"/>
              <a:t> der neuen Runde auf. Auf der Zielkarte sind 3 neue Zielwerte aufgelistet, welche ihr in</a:t>
            </a:r>
            <a:r>
              <a:rPr lang="de-DE" baseline="0" dirty="0" smtClean="0"/>
              <a:t> dieser Runde erreichen sollt. </a:t>
            </a:r>
          </a:p>
          <a:p>
            <a:pPr marL="228600" indent="-228600">
              <a:buFontTx/>
              <a:buAutoNum type="alphaLcParenR"/>
            </a:pPr>
            <a:r>
              <a:rPr lang="de-DE" sz="1200" kern="1200" dirty="0" smtClean="0">
                <a:solidFill>
                  <a:schemeClr val="tx1"/>
                </a:solidFill>
                <a:effectLst/>
                <a:latin typeface="+mn-lt"/>
                <a:ea typeface="+mn-ea"/>
                <a:cs typeface="+mn-cs"/>
              </a:rPr>
              <a:t>Verteilt alle </a:t>
            </a:r>
            <a:r>
              <a:rPr lang="de-DE" sz="1200" b="1" kern="1200" dirty="0" smtClean="0">
                <a:solidFill>
                  <a:schemeClr val="tx1"/>
                </a:solidFill>
                <a:effectLst/>
                <a:latin typeface="+mn-lt"/>
                <a:ea typeface="+mn-ea"/>
                <a:cs typeface="+mn-cs"/>
              </a:rPr>
              <a:t>Spielkarten </a:t>
            </a:r>
            <a:r>
              <a:rPr lang="de-DE" sz="1200" kern="1200" dirty="0" smtClean="0">
                <a:solidFill>
                  <a:schemeClr val="tx1"/>
                </a:solidFill>
                <a:effectLst/>
                <a:latin typeface="+mn-lt"/>
                <a:ea typeface="+mn-ea"/>
                <a:cs typeface="+mn-cs"/>
              </a:rPr>
              <a:t>der aktuellen Runde (so gut wie möglich) gleichmäßig unter den Spielern. Auf der Rückseite der Spielkarten steht in welcher Runde diese ausgegeben werden.</a:t>
            </a:r>
          </a:p>
          <a:p>
            <a:pPr marL="228600" marR="0" lvl="0" indent="-228600" algn="l" defTabSz="914400" rtl="0" eaLnBrk="1" fontAlgn="auto" latinLnBrk="0" hangingPunct="1">
              <a:lnSpc>
                <a:spcPct val="100000"/>
              </a:lnSpc>
              <a:spcBef>
                <a:spcPts val="0"/>
              </a:spcBef>
              <a:spcAft>
                <a:spcPts val="0"/>
              </a:spcAft>
              <a:buClrTx/>
              <a:buSzTx/>
              <a:buFontTx/>
              <a:buAutoNum type="alphaLcParenR"/>
              <a:tabLst/>
              <a:defRPr/>
            </a:pPr>
            <a:r>
              <a:rPr lang="de-DE" sz="1200" kern="1200" dirty="0" smtClean="0">
                <a:solidFill>
                  <a:schemeClr val="tx1"/>
                </a:solidFill>
                <a:effectLst/>
                <a:latin typeface="+mn-lt"/>
                <a:ea typeface="+mn-ea"/>
                <a:cs typeface="+mn-cs"/>
              </a:rPr>
              <a:t>Ihr erhaltet 5 </a:t>
            </a:r>
            <a:r>
              <a:rPr lang="de-DE" sz="1200" b="1" kern="1200" dirty="0" smtClean="0">
                <a:solidFill>
                  <a:schemeClr val="tx1"/>
                </a:solidFill>
                <a:effectLst/>
                <a:latin typeface="+mn-lt"/>
                <a:ea typeface="+mn-ea"/>
                <a:cs typeface="+mn-cs"/>
              </a:rPr>
              <a:t>Komfortmünzen </a:t>
            </a:r>
            <a:r>
              <a:rPr lang="de-DE" sz="1200" kern="1200" dirty="0" smtClean="0">
                <a:solidFill>
                  <a:schemeClr val="tx1"/>
                </a:solidFill>
                <a:effectLst/>
                <a:latin typeface="+mn-lt"/>
                <a:ea typeface="+mn-ea"/>
                <a:cs typeface="+mn-cs"/>
              </a:rPr>
              <a:t>aus der Bank. Verteilt die Komfortmünzen (so gut wie möglich) gleichmäßig. Einige Spielkarten kosten oder bringen Komfortmünzen. Dies wird unten rechts auf den betroffenen Karten angezeigt. Spielkarten, welche Komfortpunkte kosten, können nur gespielt werden, wenn ihr genügend Komfortpunkte aufbringen könnt. Möchte ein Spieler für eine Spielkarte keiner seiner Komfortmünzen ausgeben, darf er sie behalten. Dann müssen die restlichen Spieler genügend Komfortmünzen aufbringen, um die Spielkarte auszuspielen. </a:t>
            </a:r>
          </a:p>
          <a:p>
            <a:pPr marL="228600" marR="0" lvl="0" indent="-228600" algn="l" defTabSz="914400" rtl="0" eaLnBrk="1" fontAlgn="auto" latinLnBrk="0" hangingPunct="1">
              <a:lnSpc>
                <a:spcPct val="100000"/>
              </a:lnSpc>
              <a:spcBef>
                <a:spcPts val="0"/>
              </a:spcBef>
              <a:spcAft>
                <a:spcPts val="0"/>
              </a:spcAft>
              <a:buClrTx/>
              <a:buSzTx/>
              <a:buFontTx/>
              <a:buAutoNum type="alphaLcParenR"/>
              <a:tabLst/>
              <a:defRPr/>
            </a:pPr>
            <a:r>
              <a:rPr lang="de-DE" sz="1200" kern="1200" dirty="0" smtClean="0">
                <a:solidFill>
                  <a:schemeClr val="tx1"/>
                </a:solidFill>
                <a:effectLst/>
                <a:latin typeface="+mn-lt"/>
                <a:ea typeface="+mn-ea"/>
                <a:cs typeface="+mn-cs"/>
              </a:rPr>
              <a:t>Stellt die </a:t>
            </a:r>
            <a:r>
              <a:rPr lang="de-DE" sz="1200" b="1" kern="1200" dirty="0" smtClean="0">
                <a:solidFill>
                  <a:schemeClr val="tx1"/>
                </a:solidFill>
                <a:effectLst/>
                <a:latin typeface="+mn-lt"/>
                <a:ea typeface="+mn-ea"/>
                <a:cs typeface="+mn-cs"/>
              </a:rPr>
              <a:t>Stoppuhr </a:t>
            </a:r>
            <a:r>
              <a:rPr lang="de-DE" sz="1200" kern="1200" dirty="0" smtClean="0">
                <a:solidFill>
                  <a:schemeClr val="tx1"/>
                </a:solidFill>
                <a:effectLst/>
                <a:latin typeface="+mn-lt"/>
                <a:ea typeface="+mn-ea"/>
                <a:cs typeface="+mn-cs"/>
              </a:rPr>
              <a:t>auf 30 Minuten.</a:t>
            </a:r>
          </a:p>
          <a:p>
            <a:pPr marL="0" indent="0">
              <a:buFontTx/>
              <a:buNone/>
            </a:pPr>
            <a:endParaRPr lang="de-DE" baseline="0" dirty="0" smtClean="0"/>
          </a:p>
        </p:txBody>
      </p:sp>
      <p:sp>
        <p:nvSpPr>
          <p:cNvPr id="4" name="Foliennummernplatzhalter 3"/>
          <p:cNvSpPr>
            <a:spLocks noGrp="1"/>
          </p:cNvSpPr>
          <p:nvPr>
            <p:ph type="sldNum" sz="quarter" idx="10"/>
          </p:nvPr>
        </p:nvSpPr>
        <p:spPr/>
        <p:txBody>
          <a:bodyPr/>
          <a:lstStyle/>
          <a:p>
            <a:fld id="{74466B53-BF88-4343-9FDC-7A89C26097FF}" type="slidenum">
              <a:rPr lang="en-GB" smtClean="0"/>
              <a:t>16</a:t>
            </a:fld>
            <a:endParaRPr lang="en-GB" dirty="0"/>
          </a:p>
        </p:txBody>
      </p:sp>
    </p:spTree>
    <p:extLst>
      <p:ext uri="{BB962C8B-B14F-4D97-AF65-F5344CB8AC3E}">
        <p14:creationId xmlns:p14="http://schemas.microsoft.com/office/powerpoint/2010/main" val="11607418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e-DE" sz="1200" kern="1200" dirty="0" smtClean="0">
                <a:solidFill>
                  <a:schemeClr val="tx1"/>
                </a:solidFill>
                <a:effectLst/>
                <a:latin typeface="+mn-lt"/>
                <a:ea typeface="+mn-ea"/>
                <a:cs typeface="+mn-cs"/>
              </a:rPr>
              <a:t>Schaut euch eure Spielkarten in Ruhe an. Möchte ein Spieler eine Spielkarte ausspielen, legt er diese in die Mitte des Spielbretts und liest sie samt Beschreibungstext, Effekt bzw. Ressourcen und Kosten laut vor. Ihr entscheidet gemeinsam, ob diese Spielkarte gespielt wird oder nicht. Hier könnt ihr diskutieren und andere Karten als Alternative anbieten. Spielt eine Spielkarte nur aus, wenn die Mehrheit von euch dafür ist. Wenn ihr euch geeinigt habt, wird die Spielkarte auf das passende Feld des Spielbretts gelegt und ihre Effekte ausgeführt.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e-DE" sz="1200" kern="1200" dirty="0" smtClean="0">
                <a:solidFill>
                  <a:schemeClr val="tx1"/>
                </a:solidFill>
                <a:effectLst/>
                <a:latin typeface="+mn-lt"/>
                <a:ea typeface="+mn-ea"/>
                <a:cs typeface="+mn-cs"/>
              </a:rPr>
              <a:t>Startet die Zeit ab jetzt.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e-DE" sz="1200" kern="1200" dirty="0" smtClean="0">
                <a:solidFill>
                  <a:schemeClr val="tx1"/>
                </a:solidFill>
                <a:effectLst/>
                <a:latin typeface="+mn-lt"/>
                <a:ea typeface="+mn-ea"/>
                <a:cs typeface="+mn-cs"/>
              </a:rPr>
              <a:t>(Die Gruppen spielen</a:t>
            </a:r>
            <a:r>
              <a:rPr lang="de-DE" sz="1200" kern="1200" baseline="0" dirty="0" smtClean="0">
                <a:solidFill>
                  <a:schemeClr val="tx1"/>
                </a:solidFill>
                <a:effectLst/>
                <a:latin typeface="+mn-lt"/>
                <a:ea typeface="+mn-ea"/>
                <a:cs typeface="+mn-cs"/>
              </a:rPr>
              <a:t> nun einzeln für sich die Runde. Der Moderator steht für Fragen bereit und kann gerne von Gruppe zu Gruppe gehen um nach dem Rechten zu sehen.)</a:t>
            </a:r>
            <a:endParaRPr lang="de-DE"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p:txBody>
      </p:sp>
      <p:sp>
        <p:nvSpPr>
          <p:cNvPr id="4" name="Foliennummernplatzhalter 3"/>
          <p:cNvSpPr>
            <a:spLocks noGrp="1"/>
          </p:cNvSpPr>
          <p:nvPr>
            <p:ph type="sldNum" sz="quarter" idx="10"/>
          </p:nvPr>
        </p:nvSpPr>
        <p:spPr/>
        <p:txBody>
          <a:bodyPr/>
          <a:lstStyle/>
          <a:p>
            <a:fld id="{74466B53-BF88-4343-9FDC-7A89C26097FF}" type="slidenum">
              <a:rPr lang="en-GB" smtClean="0"/>
              <a:t>17</a:t>
            </a:fld>
            <a:endParaRPr lang="en-GB" dirty="0"/>
          </a:p>
        </p:txBody>
      </p:sp>
    </p:spTree>
    <p:extLst>
      <p:ext uri="{BB962C8B-B14F-4D97-AF65-F5344CB8AC3E}">
        <p14:creationId xmlns:p14="http://schemas.microsoft.com/office/powerpoint/2010/main" val="6203724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Tx/>
              <a:buChar char="-"/>
            </a:pPr>
            <a:r>
              <a:rPr lang="de-DE" sz="1200" kern="1200" dirty="0" smtClean="0">
                <a:solidFill>
                  <a:schemeClr val="tx1"/>
                </a:solidFill>
                <a:effectLst/>
                <a:latin typeface="+mn-lt"/>
                <a:ea typeface="+mn-ea"/>
                <a:cs typeface="+mn-cs"/>
              </a:rPr>
              <a:t>Falls die Zeit abgelaufen ist oder ihr keine weiteren Spielkarten ausspielen möchtet, ist die Runde beendet. </a:t>
            </a:r>
          </a:p>
          <a:p>
            <a:pPr marL="171450" indent="-171450">
              <a:buFontTx/>
              <a:buChar char="-"/>
            </a:pPr>
            <a:r>
              <a:rPr lang="de-DE" sz="1200" kern="1200" dirty="0" smtClean="0">
                <a:solidFill>
                  <a:schemeClr val="tx1"/>
                </a:solidFill>
                <a:effectLst/>
                <a:latin typeface="+mn-lt"/>
                <a:ea typeface="+mn-ea"/>
                <a:cs typeface="+mn-cs"/>
              </a:rPr>
              <a:t>Überprüft am Ende jeder Runde, ob ihr die Zielwerte der aktuellen Zielkarte erreicht habt. Füllt dazu den </a:t>
            </a:r>
            <a:r>
              <a:rPr lang="de-DE" sz="1200" b="1" kern="1200" dirty="0" smtClean="0">
                <a:solidFill>
                  <a:schemeClr val="tx1"/>
                </a:solidFill>
                <a:effectLst/>
                <a:latin typeface="+mn-lt"/>
                <a:ea typeface="+mn-ea"/>
                <a:cs typeface="+mn-cs"/>
              </a:rPr>
              <a:t>Berechnungsbogen</a:t>
            </a:r>
            <a:r>
              <a:rPr lang="de-DE" sz="1200" kern="1200" dirty="0" smtClean="0">
                <a:solidFill>
                  <a:schemeClr val="tx1"/>
                </a:solidFill>
                <a:effectLst/>
                <a:latin typeface="+mn-lt"/>
                <a:ea typeface="+mn-ea"/>
                <a:cs typeface="+mn-cs"/>
              </a:rPr>
              <a:t> aus. Berechnet und erfasst die folgenden 3 Zielwerte sowie 2 weitere Werte:</a:t>
            </a:r>
            <a:r>
              <a:rPr lang="de-DE" sz="1200" kern="1200" baseline="0" dirty="0" smtClean="0">
                <a:solidFill>
                  <a:schemeClr val="tx1"/>
                </a:solidFill>
                <a:effectLst/>
                <a:latin typeface="+mn-lt"/>
                <a:ea typeface="+mn-ea"/>
                <a:cs typeface="+mn-cs"/>
              </a:rPr>
              <a:t> </a:t>
            </a:r>
          </a:p>
          <a:p>
            <a:pPr marL="628650" marR="0" lvl="1" indent="-171450" algn="l" defTabSz="914400" rtl="0" eaLnBrk="1" fontAlgn="auto" latinLnBrk="0" hangingPunct="1">
              <a:lnSpc>
                <a:spcPct val="100000"/>
              </a:lnSpc>
              <a:spcBef>
                <a:spcPts val="0"/>
              </a:spcBef>
              <a:spcAft>
                <a:spcPts val="0"/>
              </a:spcAft>
              <a:buClrTx/>
              <a:buSzTx/>
              <a:buFontTx/>
              <a:buChar char="-"/>
              <a:tabLst/>
              <a:defRPr/>
            </a:pPr>
            <a:r>
              <a:rPr lang="de-DE" sz="1200" b="1" kern="1200" dirty="0" smtClean="0">
                <a:solidFill>
                  <a:schemeClr val="tx1"/>
                </a:solidFill>
                <a:effectLst/>
                <a:latin typeface="+mn-lt"/>
                <a:ea typeface="+mn-ea"/>
                <a:cs typeface="+mn-cs"/>
              </a:rPr>
              <a:t>CO</a:t>
            </a:r>
            <a:r>
              <a:rPr lang="de-DE" sz="1200" b="1" kern="1200" baseline="-25000" dirty="0" smtClean="0">
                <a:solidFill>
                  <a:schemeClr val="tx1"/>
                </a:solidFill>
                <a:effectLst/>
                <a:latin typeface="+mn-lt"/>
                <a:ea typeface="+mn-ea"/>
                <a:cs typeface="+mn-cs"/>
              </a:rPr>
              <a:t>2</a:t>
            </a:r>
            <a:r>
              <a:rPr lang="de-DE" sz="1200" b="1" kern="1200" dirty="0" smtClean="0">
                <a:solidFill>
                  <a:schemeClr val="tx1"/>
                </a:solidFill>
                <a:effectLst/>
                <a:latin typeface="+mn-lt"/>
                <a:ea typeface="+mn-ea"/>
                <a:cs typeface="+mn-cs"/>
              </a:rPr>
              <a:t>-Emissionen</a:t>
            </a:r>
            <a:r>
              <a:rPr lang="de-DE" sz="1200" kern="1200" dirty="0" smtClean="0">
                <a:solidFill>
                  <a:schemeClr val="tx1"/>
                </a:solidFill>
                <a:effectLst/>
                <a:latin typeface="+mn-lt"/>
                <a:ea typeface="+mn-ea"/>
                <a:cs typeface="+mn-cs"/>
              </a:rPr>
              <a:t>: Zählt alle schwarzen, roten und beigen Energiesteine auf dem Mobilitäts-, Wärme- und Stromturm. Notiert die Zahlen auf dem Berechnungsbogen und multipliziert sie mit den jeweiligen CO</a:t>
            </a:r>
            <a:r>
              <a:rPr lang="de-DE" sz="1200" kern="1200" baseline="-25000" dirty="0" smtClean="0">
                <a:solidFill>
                  <a:schemeClr val="tx1"/>
                </a:solidFill>
                <a:effectLst/>
                <a:latin typeface="+mn-lt"/>
                <a:ea typeface="+mn-ea"/>
                <a:cs typeface="+mn-cs"/>
              </a:rPr>
              <a:t>2</a:t>
            </a:r>
            <a:r>
              <a:rPr lang="de-DE" sz="1200" kern="1200" dirty="0" smtClean="0">
                <a:solidFill>
                  <a:schemeClr val="tx1"/>
                </a:solidFill>
                <a:effectLst/>
                <a:latin typeface="+mn-lt"/>
                <a:ea typeface="+mn-ea"/>
                <a:cs typeface="+mn-cs"/>
              </a:rPr>
              <a:t>-Faktoren. Bildet anschließend die Summe aus den 3 Einzelwerten. Ihr könnt die Beispielrechnung der Startwerte für die Rechnung zu Hilfe nehmen.</a:t>
            </a:r>
          </a:p>
          <a:p>
            <a:pPr marL="628650" marR="0" lvl="1" indent="-171450" algn="l" defTabSz="914400" rtl="0" eaLnBrk="1" fontAlgn="auto" latinLnBrk="0" hangingPunct="1">
              <a:lnSpc>
                <a:spcPct val="100000"/>
              </a:lnSpc>
              <a:spcBef>
                <a:spcPts val="0"/>
              </a:spcBef>
              <a:spcAft>
                <a:spcPts val="0"/>
              </a:spcAft>
              <a:buClrTx/>
              <a:buSzTx/>
              <a:buFontTx/>
              <a:buChar char="-"/>
              <a:tabLst/>
              <a:defRPr/>
            </a:pPr>
            <a:r>
              <a:rPr lang="de-DE" sz="1200" b="1" kern="1200" dirty="0" smtClean="0">
                <a:solidFill>
                  <a:schemeClr val="tx1"/>
                </a:solidFill>
                <a:effectLst/>
                <a:latin typeface="+mn-lt"/>
                <a:ea typeface="+mn-ea"/>
                <a:cs typeface="+mn-cs"/>
              </a:rPr>
              <a:t>Gesamtenergieverbrauch</a:t>
            </a:r>
            <a:r>
              <a:rPr lang="de-DE" sz="1200" kern="1200" dirty="0" smtClean="0">
                <a:solidFill>
                  <a:schemeClr val="tx1"/>
                </a:solidFill>
                <a:effectLst/>
                <a:latin typeface="+mn-lt"/>
                <a:ea typeface="+mn-ea"/>
                <a:cs typeface="+mn-cs"/>
              </a:rPr>
              <a:t>: Zählt alle Energiesteine auf dem Mobilitäts-, Wärme- und Stromturm. </a:t>
            </a:r>
          </a:p>
          <a:p>
            <a:pPr marL="628650" marR="0" lvl="1" indent="-171450" algn="l" defTabSz="914400" rtl="0" eaLnBrk="1" fontAlgn="auto" latinLnBrk="0" hangingPunct="1">
              <a:lnSpc>
                <a:spcPct val="100000"/>
              </a:lnSpc>
              <a:spcBef>
                <a:spcPts val="0"/>
              </a:spcBef>
              <a:spcAft>
                <a:spcPts val="0"/>
              </a:spcAft>
              <a:buClrTx/>
              <a:buSzTx/>
              <a:buFontTx/>
              <a:buChar char="-"/>
              <a:tabLst/>
              <a:defRPr/>
            </a:pPr>
            <a:r>
              <a:rPr lang="de-DE" sz="1200" b="1" kern="1200" dirty="0" smtClean="0">
                <a:solidFill>
                  <a:schemeClr val="tx1"/>
                </a:solidFill>
                <a:effectLst/>
                <a:latin typeface="+mn-lt"/>
                <a:ea typeface="+mn-ea"/>
                <a:cs typeface="+mn-cs"/>
              </a:rPr>
              <a:t>Energieverbrauch im Sektor Mobilität</a:t>
            </a:r>
            <a:r>
              <a:rPr lang="de-DE" sz="1200" kern="1200" dirty="0" smtClean="0">
                <a:solidFill>
                  <a:schemeClr val="tx1"/>
                </a:solidFill>
                <a:effectLst/>
                <a:latin typeface="+mn-lt"/>
                <a:ea typeface="+mn-ea"/>
                <a:cs typeface="+mn-cs"/>
              </a:rPr>
              <a:t>: Zählt alle Energiesteine auf dem Mobilitätsturm.</a:t>
            </a:r>
            <a:r>
              <a:rPr lang="de-DE" sz="1200" b="1" kern="1200" dirty="0" smtClean="0">
                <a:solidFill>
                  <a:schemeClr val="tx1"/>
                </a:solidFill>
                <a:effectLst/>
                <a:latin typeface="+mn-lt"/>
                <a:ea typeface="+mn-ea"/>
                <a:cs typeface="+mn-cs"/>
              </a:rPr>
              <a:t> </a:t>
            </a:r>
            <a:endParaRPr lang="de-DE" sz="1200" kern="1200" dirty="0" smtClean="0">
              <a:solidFill>
                <a:schemeClr val="tx1"/>
              </a:solidFill>
              <a:effectLst/>
              <a:latin typeface="+mn-lt"/>
              <a:ea typeface="+mn-ea"/>
              <a:cs typeface="+mn-cs"/>
            </a:endParaRPr>
          </a:p>
          <a:p>
            <a:pPr marL="628650" marR="0" lvl="1" indent="-171450" algn="l" defTabSz="914400" rtl="0" eaLnBrk="1" fontAlgn="auto" latinLnBrk="0" hangingPunct="1">
              <a:lnSpc>
                <a:spcPct val="100000"/>
              </a:lnSpc>
              <a:spcBef>
                <a:spcPts val="0"/>
              </a:spcBef>
              <a:spcAft>
                <a:spcPts val="0"/>
              </a:spcAft>
              <a:buClrTx/>
              <a:buSzTx/>
              <a:buFontTx/>
              <a:buChar char="-"/>
              <a:tabLst/>
              <a:defRPr/>
            </a:pPr>
            <a:r>
              <a:rPr lang="de-DE" sz="1200" b="1" kern="1200" dirty="0" smtClean="0">
                <a:solidFill>
                  <a:schemeClr val="tx1"/>
                </a:solidFill>
                <a:effectLst/>
                <a:latin typeface="+mn-lt"/>
                <a:ea typeface="+mn-ea"/>
                <a:cs typeface="+mn-cs"/>
              </a:rPr>
              <a:t>Kosten</a:t>
            </a:r>
            <a:r>
              <a:rPr lang="de-DE" sz="1200" kern="1200" dirty="0" smtClean="0">
                <a:solidFill>
                  <a:schemeClr val="tx1"/>
                </a:solidFill>
                <a:effectLst/>
                <a:latin typeface="+mn-lt"/>
                <a:ea typeface="+mn-ea"/>
                <a:cs typeface="+mn-cs"/>
              </a:rPr>
              <a:t>: Zählt alle Kostensteine auf dem Kostenturm und rechnet diese in Euro um.</a:t>
            </a:r>
            <a:r>
              <a:rPr lang="de-DE" sz="1200" b="1" kern="1200" dirty="0" smtClean="0">
                <a:solidFill>
                  <a:schemeClr val="tx1"/>
                </a:solidFill>
                <a:effectLst/>
                <a:latin typeface="+mn-lt"/>
                <a:ea typeface="+mn-ea"/>
                <a:cs typeface="+mn-cs"/>
              </a:rPr>
              <a:t> </a:t>
            </a:r>
            <a:endParaRPr lang="de-DE" sz="1200" kern="1200" dirty="0" smtClean="0">
              <a:solidFill>
                <a:schemeClr val="tx1"/>
              </a:solidFill>
              <a:effectLst/>
              <a:latin typeface="+mn-lt"/>
              <a:ea typeface="+mn-ea"/>
              <a:cs typeface="+mn-cs"/>
            </a:endParaRPr>
          </a:p>
          <a:p>
            <a:pPr marL="628650" marR="0" lvl="1" indent="-171450" algn="l" defTabSz="914400" rtl="0" eaLnBrk="1" fontAlgn="auto" latinLnBrk="0" hangingPunct="1">
              <a:lnSpc>
                <a:spcPct val="100000"/>
              </a:lnSpc>
              <a:spcBef>
                <a:spcPts val="0"/>
              </a:spcBef>
              <a:spcAft>
                <a:spcPts val="0"/>
              </a:spcAft>
              <a:buClrTx/>
              <a:buSzTx/>
              <a:buFontTx/>
              <a:buChar char="-"/>
              <a:tabLst/>
              <a:defRPr/>
            </a:pPr>
            <a:r>
              <a:rPr lang="de-DE" sz="1200" b="1" kern="1200" dirty="0" smtClean="0">
                <a:solidFill>
                  <a:schemeClr val="tx1"/>
                </a:solidFill>
                <a:effectLst/>
                <a:latin typeface="+mn-lt"/>
                <a:ea typeface="+mn-ea"/>
                <a:cs typeface="+mn-cs"/>
              </a:rPr>
              <a:t>Komfort</a:t>
            </a:r>
            <a:r>
              <a:rPr lang="de-DE" sz="1200" kern="1200" dirty="0" smtClean="0">
                <a:solidFill>
                  <a:schemeClr val="tx1"/>
                </a:solidFill>
                <a:effectLst/>
                <a:latin typeface="+mn-lt"/>
                <a:ea typeface="+mn-ea"/>
                <a:cs typeface="+mn-cs"/>
              </a:rPr>
              <a:t>: Zählt alle ausgegebenen Komfortmünzen.</a:t>
            </a:r>
            <a:r>
              <a:rPr lang="de-DE" sz="1200" b="1" kern="1200" dirty="0" smtClean="0">
                <a:solidFill>
                  <a:schemeClr val="tx1"/>
                </a:solidFill>
                <a:effectLst/>
                <a:latin typeface="+mn-lt"/>
                <a:ea typeface="+mn-ea"/>
                <a:cs typeface="+mn-cs"/>
              </a:rPr>
              <a:t> </a:t>
            </a:r>
            <a:endParaRPr lang="de-DE" sz="1200" kern="1200" baseline="0" dirty="0" smtClean="0">
              <a:solidFill>
                <a:schemeClr val="tx1"/>
              </a:solidFill>
              <a:effectLst/>
              <a:latin typeface="+mn-lt"/>
              <a:ea typeface="+mn-ea"/>
              <a:cs typeface="+mn-cs"/>
            </a:endParaRPr>
          </a:p>
          <a:p>
            <a:pPr marL="171450" indent="-171450">
              <a:buFontTx/>
              <a:buChar char="-"/>
            </a:pPr>
            <a:r>
              <a:rPr lang="de-DE" sz="1200" kern="1200" baseline="0" dirty="0" smtClean="0">
                <a:solidFill>
                  <a:schemeClr val="tx1"/>
                </a:solidFill>
                <a:effectLst/>
                <a:latin typeface="+mn-lt"/>
                <a:ea typeface="+mn-ea"/>
                <a:cs typeface="+mn-cs"/>
              </a:rPr>
              <a:t>(Falls die Zeit knapp ist, können die beiden unteren Werte vernachlässigt werden. Entscheidend sind die ersten 3 Zielwerte.)</a:t>
            </a:r>
          </a:p>
          <a:p>
            <a:pPr marL="171450" indent="-171450">
              <a:buFontTx/>
              <a:buChar char="-"/>
            </a:pPr>
            <a:r>
              <a:rPr lang="de-DE" sz="1200" kern="1200" dirty="0" smtClean="0">
                <a:solidFill>
                  <a:schemeClr val="tx1"/>
                </a:solidFill>
                <a:effectLst/>
                <a:latin typeface="+mn-lt"/>
                <a:ea typeface="+mn-ea"/>
                <a:cs typeface="+mn-cs"/>
              </a:rPr>
              <a:t>Geht über zur nächsten Runde und beginnt diese mit Schritt 2). Die nicht ausgespielten Spielkarten bleiben erhalten. Ihr könnt diese Spielkarten in den nachfolgenden Runden weiterhin ausspielen. </a:t>
            </a:r>
          </a:p>
          <a:p>
            <a:pPr marL="171450" indent="-171450">
              <a:buFontTx/>
              <a:buChar char="-"/>
            </a:pPr>
            <a:r>
              <a:rPr lang="de-DE" sz="1200" kern="1200" dirty="0" smtClean="0">
                <a:solidFill>
                  <a:schemeClr val="tx1"/>
                </a:solidFill>
                <a:effectLst/>
                <a:latin typeface="+mn-lt"/>
                <a:ea typeface="+mn-ea"/>
                <a:cs typeface="+mn-cs"/>
              </a:rPr>
              <a:t>Ist die dritte Runde beendet, so ist das Spiel ebenfalls beendet. Habt ihr alle Ziele der dritten Runde erreicht, gewinnt ihr das Spiel!</a:t>
            </a:r>
            <a:endParaRPr lang="de-DE" dirty="0"/>
          </a:p>
        </p:txBody>
      </p:sp>
      <p:sp>
        <p:nvSpPr>
          <p:cNvPr id="4" name="Foliennummernplatzhalter 3"/>
          <p:cNvSpPr>
            <a:spLocks noGrp="1"/>
          </p:cNvSpPr>
          <p:nvPr>
            <p:ph type="sldNum" sz="quarter" idx="10"/>
          </p:nvPr>
        </p:nvSpPr>
        <p:spPr/>
        <p:txBody>
          <a:bodyPr/>
          <a:lstStyle/>
          <a:p>
            <a:fld id="{74466B53-BF88-4343-9FDC-7A89C26097FF}" type="slidenum">
              <a:rPr lang="en-GB" smtClean="0"/>
              <a:t>18</a:t>
            </a:fld>
            <a:endParaRPr lang="en-GB" dirty="0"/>
          </a:p>
        </p:txBody>
      </p:sp>
    </p:spTree>
    <p:extLst>
      <p:ext uri="{BB962C8B-B14F-4D97-AF65-F5344CB8AC3E}">
        <p14:creationId xmlns:p14="http://schemas.microsoft.com/office/powerpoint/2010/main" val="19870766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Tx/>
              <a:buChar char="-"/>
            </a:pPr>
            <a:r>
              <a:rPr lang="de-DE" dirty="0" smtClean="0"/>
              <a:t>Um die</a:t>
            </a:r>
            <a:r>
              <a:rPr lang="de-DE" baseline="0" dirty="0" smtClean="0"/>
              <a:t> Spieler in das Geschehen einzuleiten soll der Text in der Anleitung auf Seite 1 laut vorgelesen werden: </a:t>
            </a:r>
          </a:p>
          <a:p>
            <a:pPr marL="171450" indent="-171450">
              <a:buFontTx/>
              <a:buChar char="-"/>
            </a:pPr>
            <a:endParaRPr lang="de-DE" baseline="0" dirty="0" smtClean="0"/>
          </a:p>
          <a:p>
            <a:r>
              <a:rPr lang="de-DE" sz="1200" kern="1200" dirty="0" smtClean="0">
                <a:solidFill>
                  <a:schemeClr val="tx1"/>
                </a:solidFill>
                <a:effectLst/>
                <a:latin typeface="+mn-lt"/>
                <a:ea typeface="+mn-ea"/>
                <a:cs typeface="+mn-cs"/>
              </a:rPr>
              <a:t>Es ist das Jahr 2050. Wir sind im Quartier Helleheide der Stadt Oldenburg. Die 300 Bewohner lassen es sich gut gehen. In dem klimafreundlichen Quartier hat sich in der Nachbarschaft eine hilfsbereite und vertraute Gemeinschaft entwickelt. Eine traumhafte Wohngegend. Doch der Weg zu dieser Vision war nicht immer leicht! 30 Jahre vorher wurden hitzige Debatten geführt.</a:t>
            </a:r>
          </a:p>
          <a:p>
            <a:r>
              <a:rPr lang="de-DE" sz="1200" i="1" kern="1200" dirty="0" smtClean="0">
                <a:solidFill>
                  <a:schemeClr val="tx1"/>
                </a:solidFill>
                <a:effectLst/>
                <a:latin typeface="+mn-lt"/>
                <a:ea typeface="+mn-ea"/>
                <a:cs typeface="+mn-cs"/>
              </a:rPr>
              <a:t>„Es sollen Wohnungen mit der neusten Technik gebaut werden.“ „Aber auch seniorengerecht!“ „Denkt doch mal einer an die Kinder!“</a:t>
            </a:r>
            <a:r>
              <a:rPr lang="de-DE" sz="1200" kern="1200" dirty="0" smtClean="0">
                <a:solidFill>
                  <a:schemeClr val="tx1"/>
                </a:solidFill>
                <a:effectLst/>
                <a:latin typeface="+mn-lt"/>
                <a:ea typeface="+mn-ea"/>
                <a:cs typeface="+mn-cs"/>
              </a:rPr>
              <a:t>, schallt es von hinten.</a:t>
            </a:r>
            <a:r>
              <a:rPr lang="de-DE" sz="1200" i="1" kern="1200" dirty="0" smtClean="0">
                <a:solidFill>
                  <a:schemeClr val="tx1"/>
                </a:solidFill>
                <a:effectLst/>
                <a:latin typeface="+mn-lt"/>
                <a:ea typeface="+mn-ea"/>
                <a:cs typeface="+mn-cs"/>
              </a:rPr>
              <a:t> </a:t>
            </a:r>
            <a:r>
              <a:rPr lang="de-DE" sz="1200" kern="1200" dirty="0" smtClean="0">
                <a:solidFill>
                  <a:schemeClr val="tx1"/>
                </a:solidFill>
                <a:effectLst/>
                <a:latin typeface="+mn-lt"/>
                <a:ea typeface="+mn-ea"/>
                <a:cs typeface="+mn-cs"/>
              </a:rPr>
              <a:t>Auch die Energieversorgung steht auf der Tagesordnung und soll spektakulär werden. Ein Aushängeschild der Stadt. </a:t>
            </a:r>
            <a:r>
              <a:rPr lang="de-DE" sz="1200" i="1" kern="1200" dirty="0" smtClean="0">
                <a:solidFill>
                  <a:schemeClr val="tx1"/>
                </a:solidFill>
                <a:effectLst/>
                <a:latin typeface="+mn-lt"/>
                <a:ea typeface="+mn-ea"/>
                <a:cs typeface="+mn-cs"/>
              </a:rPr>
              <a:t>„Am besten sie basiert auf erneuerbaren Energien! Wir müssen doch die Klimaziele erreichen!“ „Nein, nein!“, </a:t>
            </a:r>
            <a:r>
              <a:rPr lang="de-DE" sz="1200" kern="1200" dirty="0" smtClean="0">
                <a:solidFill>
                  <a:schemeClr val="tx1"/>
                </a:solidFill>
                <a:effectLst/>
                <a:latin typeface="+mn-lt"/>
                <a:ea typeface="+mn-ea"/>
                <a:cs typeface="+mn-cs"/>
              </a:rPr>
              <a:t>ruft es aus der anderen Ecke</a:t>
            </a:r>
            <a:r>
              <a:rPr lang="de-DE" sz="1200" i="1" kern="1200" dirty="0" smtClean="0">
                <a:solidFill>
                  <a:schemeClr val="tx1"/>
                </a:solidFill>
                <a:effectLst/>
                <a:latin typeface="+mn-lt"/>
                <a:ea typeface="+mn-ea"/>
                <a:cs typeface="+mn-cs"/>
              </a:rPr>
              <a:t>. „Das ist doch gar nicht machbar! Es muss doch auch erschwinglich sein!“</a:t>
            </a:r>
            <a:endParaRPr lang="de-DE" sz="1200" kern="1200" dirty="0" smtClean="0">
              <a:solidFill>
                <a:schemeClr val="tx1"/>
              </a:solidFill>
              <a:effectLst/>
              <a:latin typeface="+mn-lt"/>
              <a:ea typeface="+mn-ea"/>
              <a:cs typeface="+mn-cs"/>
            </a:endParaRPr>
          </a:p>
          <a:p>
            <a:r>
              <a:rPr lang="de-DE" sz="1200" kern="1200" dirty="0" smtClean="0">
                <a:solidFill>
                  <a:schemeClr val="tx1"/>
                </a:solidFill>
                <a:effectLst/>
                <a:latin typeface="+mn-lt"/>
                <a:ea typeface="+mn-ea"/>
                <a:cs typeface="+mn-cs"/>
              </a:rPr>
              <a:t>Werdet Ihr es gemeinsam schaffen eure Vision in die Tat umzusetzen? Ihr Spieler seid nun im Projektteam. Eure Aufgabe ist es eine Nachbarschaft zu planen, welches bereits heute die Ziele der Energiewende für 2050 erreicht. Viel Erfolg!</a:t>
            </a:r>
            <a:endParaRPr lang="de-DE" sz="1200" kern="1200" dirty="0">
              <a:solidFill>
                <a:schemeClr val="tx1"/>
              </a:solidFill>
              <a:effectLst/>
              <a:latin typeface="+mn-lt"/>
              <a:ea typeface="+mn-ea"/>
              <a:cs typeface="+mn-cs"/>
            </a:endParaRPr>
          </a:p>
        </p:txBody>
      </p:sp>
      <p:sp>
        <p:nvSpPr>
          <p:cNvPr id="4" name="Foliennummernplatzhalter 3"/>
          <p:cNvSpPr>
            <a:spLocks noGrp="1"/>
          </p:cNvSpPr>
          <p:nvPr>
            <p:ph type="sldNum" sz="quarter" idx="10"/>
          </p:nvPr>
        </p:nvSpPr>
        <p:spPr/>
        <p:txBody>
          <a:bodyPr/>
          <a:lstStyle/>
          <a:p>
            <a:fld id="{74466B53-BF88-4343-9FDC-7A89C26097FF}" type="slidenum">
              <a:rPr lang="en-GB" smtClean="0"/>
              <a:t>2</a:t>
            </a:fld>
            <a:endParaRPr lang="en-GB" dirty="0"/>
          </a:p>
        </p:txBody>
      </p:sp>
    </p:spTree>
    <p:extLst>
      <p:ext uri="{BB962C8B-B14F-4D97-AF65-F5344CB8AC3E}">
        <p14:creationId xmlns:p14="http://schemas.microsoft.com/office/powerpoint/2010/main" val="12859967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Die Klimaziele der Bundesregierung für 2050 sind:</a:t>
            </a:r>
            <a:r>
              <a:rPr lang="de-DE" baseline="0" dirty="0" smtClean="0"/>
              <a:t> </a:t>
            </a:r>
          </a:p>
          <a:p>
            <a:pPr marL="228600" indent="-228600">
              <a:buAutoNum type="arabicParenR"/>
            </a:pPr>
            <a:r>
              <a:rPr lang="de-DE" baseline="0" dirty="0" smtClean="0"/>
              <a:t>CO2 reduzieren (80-95 % gegenüber 1990)</a:t>
            </a:r>
          </a:p>
          <a:p>
            <a:pPr marL="228600" indent="-228600">
              <a:buAutoNum type="arabicParenR"/>
            </a:pPr>
            <a:r>
              <a:rPr lang="de-DE" baseline="0" dirty="0" smtClean="0"/>
              <a:t>Gesamten Energieverbrauch reduzieren (50 % gegenüber 2008)</a:t>
            </a:r>
          </a:p>
          <a:p>
            <a:pPr marL="228600" indent="-228600">
              <a:buAutoNum type="arabicParenR"/>
            </a:pPr>
            <a:r>
              <a:rPr lang="de-DE" baseline="0" dirty="0" smtClean="0"/>
              <a:t>Energieverbrauch im Sektor Mobilität reduzieren (40 % gegenüber 2005) </a:t>
            </a:r>
          </a:p>
          <a:p>
            <a:pPr marL="228600" indent="-228600">
              <a:buAutoNum type="arabicParenR"/>
            </a:pPr>
            <a:endParaRPr lang="de-DE" baseline="0" dirty="0" smtClean="0"/>
          </a:p>
          <a:p>
            <a:pPr marL="0" indent="0">
              <a:buNone/>
            </a:pPr>
            <a:r>
              <a:rPr lang="de-DE" baseline="0" dirty="0" smtClean="0"/>
              <a:t>Quellen: </a:t>
            </a:r>
          </a:p>
          <a:p>
            <a:pPr marL="0" indent="0">
              <a:buNone/>
            </a:pPr>
            <a:r>
              <a:rPr lang="de-DE" baseline="0" dirty="0" smtClean="0"/>
              <a:t>- https://www.bmwi.de/Redaktion/DE/Publikationen/Energie/sechster-monitoring-bericht-zur-energiewende.html</a:t>
            </a:r>
            <a:endParaRPr lang="de-DE" dirty="0"/>
          </a:p>
        </p:txBody>
      </p:sp>
      <p:sp>
        <p:nvSpPr>
          <p:cNvPr id="4" name="Foliennummernplatzhalter 3"/>
          <p:cNvSpPr>
            <a:spLocks noGrp="1"/>
          </p:cNvSpPr>
          <p:nvPr>
            <p:ph type="sldNum" sz="quarter" idx="10"/>
          </p:nvPr>
        </p:nvSpPr>
        <p:spPr/>
        <p:txBody>
          <a:bodyPr/>
          <a:lstStyle/>
          <a:p>
            <a:fld id="{74466B53-BF88-4343-9FDC-7A89C26097FF}" type="slidenum">
              <a:rPr lang="en-GB" smtClean="0"/>
              <a:t>3</a:t>
            </a:fld>
            <a:endParaRPr lang="en-GB" dirty="0"/>
          </a:p>
        </p:txBody>
      </p:sp>
    </p:spTree>
    <p:extLst>
      <p:ext uri="{BB962C8B-B14F-4D97-AF65-F5344CB8AC3E}">
        <p14:creationId xmlns:p14="http://schemas.microsoft.com/office/powerpoint/2010/main" val="28875125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Tx/>
              <a:buChar char="-"/>
            </a:pPr>
            <a:r>
              <a:rPr lang="de-DE" dirty="0" smtClean="0"/>
              <a:t>Im Spiel</a:t>
            </a:r>
            <a:r>
              <a:rPr lang="de-DE" baseline="0" dirty="0" smtClean="0"/>
              <a:t> wird d</a:t>
            </a:r>
            <a:r>
              <a:rPr lang="de-DE" dirty="0" smtClean="0"/>
              <a:t>er </a:t>
            </a:r>
            <a:r>
              <a:rPr lang="de-DE" b="1" dirty="0" smtClean="0"/>
              <a:t>Energieverbrauch der kompletten Nachbarschaft </a:t>
            </a:r>
            <a:r>
              <a:rPr lang="de-DE" dirty="0" smtClean="0"/>
              <a:t>mit Energietürmen sichtbar gemacht. </a:t>
            </a:r>
          </a:p>
          <a:p>
            <a:pPr marL="171450" indent="-171450">
              <a:buFontTx/>
              <a:buChar char="-"/>
            </a:pPr>
            <a:r>
              <a:rPr lang="de-DE" dirty="0" smtClean="0"/>
              <a:t>Wenn wir von Energie sprechen,</a:t>
            </a:r>
            <a:r>
              <a:rPr lang="de-DE" baseline="0" dirty="0" smtClean="0"/>
              <a:t> meinen wir damit die 3 Sektoren: Mobilität, Wärme und Strom. Alle 3 Sektoren sind für das gelingen der Energiewende wichtig und sollten gemeinsam betrachtet werden. </a:t>
            </a:r>
          </a:p>
          <a:p>
            <a:pPr marL="171450" indent="-171450">
              <a:buFontTx/>
              <a:buChar char="-"/>
            </a:pPr>
            <a:r>
              <a:rPr lang="de-DE" dirty="0" smtClean="0"/>
              <a:t>Der Sektor Mobilität betrifft</a:t>
            </a:r>
            <a:r>
              <a:rPr lang="de-DE" baseline="0" dirty="0" smtClean="0"/>
              <a:t> in diesem Spiel hauptsächlich die Fahrten mit dem Auto. Da durchschnittlich jeder zweite Einwohner in Deutschland über ein Auto verfügt und noch viel fährt, ist der Energieverbrauch in diesem Sektor besonders hoch. </a:t>
            </a:r>
          </a:p>
          <a:p>
            <a:pPr marL="171450" indent="-171450">
              <a:buFontTx/>
              <a:buChar char="-"/>
            </a:pPr>
            <a:r>
              <a:rPr lang="de-DE" baseline="0" dirty="0" smtClean="0"/>
              <a:t>Der Sektor Wärme betrifft die Heizungsanlage im Haus. Häufig wird auch in Neubauten in Deutschland eine Erdgasheizung in Kombination mit einer kleinen </a:t>
            </a:r>
            <a:r>
              <a:rPr lang="de-DE" baseline="0" dirty="0" err="1" smtClean="0"/>
              <a:t>Solarthermieanlage</a:t>
            </a:r>
            <a:r>
              <a:rPr lang="de-DE" baseline="0" dirty="0" smtClean="0"/>
              <a:t> eingesetzt. Dies ist das Ausgangsszenario.  </a:t>
            </a:r>
          </a:p>
          <a:p>
            <a:pPr marL="171450" indent="-171450">
              <a:buFontTx/>
              <a:buChar char="-"/>
            </a:pPr>
            <a:r>
              <a:rPr lang="de-DE" baseline="0" dirty="0" smtClean="0"/>
              <a:t>Der Sektor Strom betrifft einfach gesagt alle Geräte im Haus, welche einen Stecker haben: Die größten Stromverbraucher sind dabei Unterhaltungselektronik wie Fernseher und PC (27 %), Kühlschränke (17 %) und Waschmaschinen und Trockner (13 %). </a:t>
            </a:r>
          </a:p>
          <a:p>
            <a:pPr marL="171450" indent="-171450">
              <a:buFontTx/>
              <a:buChar char="-"/>
            </a:pPr>
            <a:r>
              <a:rPr lang="de-DE" baseline="0" dirty="0" smtClean="0"/>
              <a:t>Die Breite der Türme steht für den CO2-Ausstoß. Je breiter der Turm, desto mehr CO2 verursacht er. </a:t>
            </a:r>
          </a:p>
          <a:p>
            <a:pPr marL="171450" indent="-171450">
              <a:buFontTx/>
              <a:buChar char="-"/>
            </a:pPr>
            <a:endParaRPr lang="de-DE" baseline="0" dirty="0" smtClean="0"/>
          </a:p>
          <a:p>
            <a:pPr marL="171450" indent="-171450">
              <a:buFontTx/>
              <a:buChar char="-"/>
            </a:pPr>
            <a:r>
              <a:rPr lang="de-DE" baseline="0" dirty="0" smtClean="0"/>
              <a:t>Zusätzlich zu den Energietürmen wird im Spiel ein Kostenturm aufgebaut. </a:t>
            </a:r>
            <a:r>
              <a:rPr lang="de-DE" sz="1200" kern="1200" dirty="0" smtClean="0">
                <a:solidFill>
                  <a:schemeClr val="tx1"/>
                </a:solidFill>
                <a:effectLst/>
                <a:latin typeface="+mn-lt"/>
                <a:ea typeface="+mn-ea"/>
                <a:cs typeface="+mn-cs"/>
              </a:rPr>
              <a:t>Der Kostenturm stellt die jährlichen Ausgaben </a:t>
            </a:r>
            <a:r>
              <a:rPr lang="de-DE" sz="1200" b="1" kern="1200" dirty="0" smtClean="0">
                <a:solidFill>
                  <a:schemeClr val="tx1"/>
                </a:solidFill>
                <a:effectLst/>
                <a:latin typeface="+mn-lt"/>
                <a:ea typeface="+mn-ea"/>
                <a:cs typeface="+mn-cs"/>
              </a:rPr>
              <a:t>eines Haushaltes </a:t>
            </a:r>
            <a:r>
              <a:rPr lang="de-DE" sz="1200" kern="1200" dirty="0" smtClean="0">
                <a:solidFill>
                  <a:schemeClr val="tx1"/>
                </a:solidFill>
                <a:effectLst/>
                <a:latin typeface="+mn-lt"/>
                <a:ea typeface="+mn-ea"/>
                <a:cs typeface="+mn-cs"/>
              </a:rPr>
              <a:t>im Quartier dar. Die Kosten werden in Euro pro Haushalt angegeben, um es Spielern zu ermöglichen die Ausgaben mit ihrem eigenen Haushalt zu vergleichen.</a:t>
            </a:r>
            <a:endParaRPr lang="de-DE" baseline="0" dirty="0" smtClean="0"/>
          </a:p>
          <a:p>
            <a:pPr marL="171450" indent="-171450">
              <a:buFontTx/>
              <a:buChar char="-"/>
            </a:pPr>
            <a:endParaRPr lang="de-DE" baseline="0" dirty="0" smtClean="0"/>
          </a:p>
          <a:p>
            <a:pPr marL="171450" indent="-171450">
              <a:buFontTx/>
              <a:buChar char="-"/>
            </a:pPr>
            <a:endParaRPr lang="de-DE" dirty="0"/>
          </a:p>
        </p:txBody>
      </p:sp>
      <p:sp>
        <p:nvSpPr>
          <p:cNvPr id="4" name="Foliennummernplatzhalter 3"/>
          <p:cNvSpPr>
            <a:spLocks noGrp="1"/>
          </p:cNvSpPr>
          <p:nvPr>
            <p:ph type="sldNum" sz="quarter" idx="10"/>
          </p:nvPr>
        </p:nvSpPr>
        <p:spPr/>
        <p:txBody>
          <a:bodyPr/>
          <a:lstStyle/>
          <a:p>
            <a:fld id="{74466B53-BF88-4343-9FDC-7A89C26097FF}" type="slidenum">
              <a:rPr lang="en-GB" smtClean="0"/>
              <a:t>4</a:t>
            </a:fld>
            <a:endParaRPr lang="en-GB" dirty="0"/>
          </a:p>
        </p:txBody>
      </p:sp>
    </p:spTree>
    <p:extLst>
      <p:ext uri="{BB962C8B-B14F-4D97-AF65-F5344CB8AC3E}">
        <p14:creationId xmlns:p14="http://schemas.microsoft.com/office/powerpoint/2010/main" val="36918698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Tx/>
              <a:buChar char="-"/>
            </a:pPr>
            <a:r>
              <a:rPr lang="de-DE" dirty="0" smtClean="0"/>
              <a:t>Die Energietürme bestehen</a:t>
            </a:r>
            <a:r>
              <a:rPr lang="de-DE" baseline="0" dirty="0" smtClean="0"/>
              <a:t> aus Energiesteinen. </a:t>
            </a:r>
          </a:p>
          <a:p>
            <a:pPr marL="171450" indent="-171450">
              <a:buFontTx/>
              <a:buChar char="-"/>
            </a:pPr>
            <a:r>
              <a:rPr lang="de-DE" baseline="0" dirty="0" smtClean="0"/>
              <a:t>Die Farbe der Energiesteine steht für die Art der Energieträger: </a:t>
            </a:r>
          </a:p>
          <a:p>
            <a:pPr marL="628650" lvl="1" indent="-171450">
              <a:buFontTx/>
              <a:buChar char="-"/>
            </a:pPr>
            <a:r>
              <a:rPr lang="de-DE" baseline="0" dirty="0" smtClean="0"/>
              <a:t>Es gibt 2 fossile Energieträger: der beige Stein steht für Erdgas und der rote Stein für Benzin &amp; Diesel. </a:t>
            </a:r>
          </a:p>
          <a:p>
            <a:pPr marL="628650" lvl="1" indent="-171450">
              <a:buFontTx/>
              <a:buChar char="-"/>
            </a:pPr>
            <a:r>
              <a:rPr lang="de-DE" baseline="0" dirty="0" smtClean="0"/>
              <a:t>Es gibt 3 erneuerbare Energieträger: gelb für Solarkraft (sowohl Solarthermie als auch Photovoltaik), weiß für Wind und blau für Wasserstoff. </a:t>
            </a:r>
          </a:p>
          <a:p>
            <a:pPr marL="628650" lvl="1" indent="-171450">
              <a:buFontTx/>
              <a:buChar char="-"/>
            </a:pPr>
            <a:r>
              <a:rPr lang="de-DE" baseline="0" dirty="0" smtClean="0"/>
              <a:t>Der schwarze Stein steht für externen, also außerhalb der Nachbarschaft gekauften, Strom und ist ein Mix aus fossilen und erneuerbaren Energieträgern. </a:t>
            </a:r>
          </a:p>
          <a:p>
            <a:pPr marL="171450" lvl="0" indent="-171450">
              <a:buFontTx/>
              <a:buChar char="-"/>
            </a:pPr>
            <a:r>
              <a:rPr lang="de-DE" baseline="0" dirty="0" smtClean="0"/>
              <a:t>Die Energiesteine verursachen unterschiedlich viel CO2, aber jeder Stein symbolisiert die gleiche Menge an Energie.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e-DE" dirty="0" smtClean="0"/>
              <a:t>Damit ihr euch die Energiemenge der</a:t>
            </a:r>
            <a:r>
              <a:rPr lang="de-DE" baseline="0" dirty="0" smtClean="0"/>
              <a:t> Energiesteine </a:t>
            </a:r>
            <a:r>
              <a:rPr lang="de-DE" dirty="0" smtClean="0"/>
              <a:t>besser vorstellen können, folgen einige Beispiele: </a:t>
            </a:r>
          </a:p>
          <a:p>
            <a:pPr marL="171450" lvl="0" indent="-171450">
              <a:buFontTx/>
              <a:buChar char="-"/>
            </a:pPr>
            <a:endParaRPr lang="de-DE" dirty="0"/>
          </a:p>
        </p:txBody>
      </p:sp>
      <p:sp>
        <p:nvSpPr>
          <p:cNvPr id="4" name="Foliennummernplatzhalter 3"/>
          <p:cNvSpPr>
            <a:spLocks noGrp="1"/>
          </p:cNvSpPr>
          <p:nvPr>
            <p:ph type="sldNum" sz="quarter" idx="10"/>
          </p:nvPr>
        </p:nvSpPr>
        <p:spPr/>
        <p:txBody>
          <a:bodyPr/>
          <a:lstStyle/>
          <a:p>
            <a:fld id="{74466B53-BF88-4343-9FDC-7A89C26097FF}" type="slidenum">
              <a:rPr lang="en-GB" smtClean="0"/>
              <a:t>5</a:t>
            </a:fld>
            <a:endParaRPr lang="en-GB" dirty="0"/>
          </a:p>
        </p:txBody>
      </p:sp>
    </p:spTree>
    <p:extLst>
      <p:ext uri="{BB962C8B-B14F-4D97-AF65-F5344CB8AC3E}">
        <p14:creationId xmlns:p14="http://schemas.microsoft.com/office/powerpoint/2010/main" val="10489919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Tx/>
              <a:buChar char="-"/>
            </a:pPr>
            <a:r>
              <a:rPr lang="de-DE" dirty="0" smtClean="0"/>
              <a:t>Ein roter Energiestein steht für Benzin &amp; Diesel </a:t>
            </a:r>
          </a:p>
          <a:p>
            <a:pPr marL="171450" indent="-171450">
              <a:buFontTx/>
              <a:buChar char="-"/>
            </a:pPr>
            <a:r>
              <a:rPr lang="de-DE" dirty="0" smtClean="0"/>
              <a:t>Die Menge</a:t>
            </a:r>
            <a:r>
              <a:rPr lang="de-DE" baseline="0" dirty="0" smtClean="0"/>
              <a:t> </a:t>
            </a:r>
            <a:r>
              <a:rPr lang="de-DE" dirty="0" smtClean="0"/>
              <a:t>entspricht 30 x Volltanken eines Kombiwagens (z.B. </a:t>
            </a:r>
            <a:r>
              <a:rPr lang="de-DE" baseline="0" dirty="0" smtClean="0"/>
              <a:t>VW Passat) mit einem Tankvolumen von 66 l. </a:t>
            </a:r>
            <a:endParaRPr lang="de-DE" dirty="0"/>
          </a:p>
        </p:txBody>
      </p:sp>
      <p:sp>
        <p:nvSpPr>
          <p:cNvPr id="4" name="Foliennummernplatzhalter 3"/>
          <p:cNvSpPr>
            <a:spLocks noGrp="1"/>
          </p:cNvSpPr>
          <p:nvPr>
            <p:ph type="sldNum" sz="quarter" idx="10"/>
          </p:nvPr>
        </p:nvSpPr>
        <p:spPr/>
        <p:txBody>
          <a:bodyPr/>
          <a:lstStyle/>
          <a:p>
            <a:fld id="{74466B53-BF88-4343-9FDC-7A89C26097FF}" type="slidenum">
              <a:rPr lang="en-GB" smtClean="0"/>
              <a:t>6</a:t>
            </a:fld>
            <a:endParaRPr lang="en-GB" dirty="0"/>
          </a:p>
        </p:txBody>
      </p:sp>
    </p:spTree>
    <p:extLst>
      <p:ext uri="{BB962C8B-B14F-4D97-AF65-F5344CB8AC3E}">
        <p14:creationId xmlns:p14="http://schemas.microsoft.com/office/powerpoint/2010/main" val="19649982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Tx/>
              <a:buChar char="-"/>
            </a:pPr>
            <a:r>
              <a:rPr lang="de-DE" dirty="0" smtClean="0"/>
              <a:t>Ein schwarzer Energiestein steht</a:t>
            </a:r>
            <a:r>
              <a:rPr lang="de-DE" baseline="0" dirty="0" smtClean="0"/>
              <a:t> für extern zugekauften Strom. </a:t>
            </a:r>
          </a:p>
          <a:p>
            <a:pPr marL="171450" indent="-171450">
              <a:buFontTx/>
              <a:buChar char="-"/>
            </a:pPr>
            <a:r>
              <a:rPr lang="de-DE" baseline="0" dirty="0" smtClean="0"/>
              <a:t>Die Energiemenge entspricht einen jährlichen Stromverbrauch von 7 Zwei-Personenhaushalten. (Ein Zweipersonenhaushalt verbraucht ca. 3.000 kWh elektrische Energie im Jahr in Deutschland). </a:t>
            </a:r>
          </a:p>
          <a:p>
            <a:pPr marL="171450" indent="-171450">
              <a:buFontTx/>
              <a:buChar char="-"/>
            </a:pPr>
            <a:r>
              <a:rPr lang="de-DE" baseline="0" dirty="0" smtClean="0"/>
              <a:t>Quiz: aus welchen Energieformen setzt sich der deutsche </a:t>
            </a:r>
            <a:r>
              <a:rPr lang="de-DE" baseline="0" dirty="0" err="1" smtClean="0"/>
              <a:t>Strommix</a:t>
            </a:r>
            <a:r>
              <a:rPr lang="de-DE" baseline="0" dirty="0" smtClean="0"/>
              <a:t> im Jahr 2018 zusammen? </a:t>
            </a:r>
          </a:p>
          <a:p>
            <a:pPr marL="171450" indent="-171450">
              <a:buFontTx/>
              <a:buChar char="-"/>
            </a:pPr>
            <a:r>
              <a:rPr lang="de-DE" baseline="0" dirty="0" smtClean="0"/>
              <a:t>Die Energieträger entsprechen dem deutschen Energiemix von 2018: ca. 55 % fossile, 35 % erneuerbare und 10 % nukleare Energieträger. </a:t>
            </a:r>
          </a:p>
          <a:p>
            <a:pPr marL="171450" indent="-171450">
              <a:buFontTx/>
              <a:buChar char="-"/>
            </a:pPr>
            <a:endParaRPr lang="de-DE" baseline="0" dirty="0" smtClean="0"/>
          </a:p>
          <a:p>
            <a:pPr marL="171450" indent="-171450">
              <a:buFontTx/>
              <a:buChar char="-"/>
            </a:pPr>
            <a:r>
              <a:rPr lang="de-DE" baseline="0" dirty="0" smtClean="0"/>
              <a:t>Quelle: </a:t>
            </a:r>
          </a:p>
          <a:p>
            <a:pPr marL="171450" indent="-171450">
              <a:buFontTx/>
              <a:buChar char="-"/>
            </a:pPr>
            <a:r>
              <a:rPr lang="de-DE" baseline="0" dirty="0" smtClean="0"/>
              <a:t>https://www.co2online.de/energie-sparen/strom-sparen/strom-sparen-stromspartipps/stromverbrauch-im-haushalt/</a:t>
            </a:r>
          </a:p>
          <a:p>
            <a:pPr marL="171450" indent="-171450">
              <a:buFontTx/>
              <a:buChar char="-"/>
            </a:pPr>
            <a:r>
              <a:rPr lang="de-DE" baseline="0" dirty="0" smtClean="0"/>
              <a:t>https://www.unendlich-viel-energie.de/mediathek/grafiken/der-strommix-in-deutschland-2018</a:t>
            </a:r>
          </a:p>
          <a:p>
            <a:pPr marL="171450" indent="-171450">
              <a:buFontTx/>
              <a:buChar char="-"/>
            </a:pPr>
            <a:endParaRPr lang="de-DE" dirty="0"/>
          </a:p>
        </p:txBody>
      </p:sp>
      <p:sp>
        <p:nvSpPr>
          <p:cNvPr id="4" name="Foliennummernplatzhalter 3"/>
          <p:cNvSpPr>
            <a:spLocks noGrp="1"/>
          </p:cNvSpPr>
          <p:nvPr>
            <p:ph type="sldNum" sz="quarter" idx="10"/>
          </p:nvPr>
        </p:nvSpPr>
        <p:spPr/>
        <p:txBody>
          <a:bodyPr/>
          <a:lstStyle/>
          <a:p>
            <a:fld id="{74466B53-BF88-4343-9FDC-7A89C26097FF}" type="slidenum">
              <a:rPr lang="en-GB" smtClean="0"/>
              <a:t>7</a:t>
            </a:fld>
            <a:endParaRPr lang="en-GB" dirty="0"/>
          </a:p>
        </p:txBody>
      </p:sp>
    </p:spTree>
    <p:extLst>
      <p:ext uri="{BB962C8B-B14F-4D97-AF65-F5344CB8AC3E}">
        <p14:creationId xmlns:p14="http://schemas.microsoft.com/office/powerpoint/2010/main" val="6342370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Tx/>
              <a:buChar char="-"/>
            </a:pPr>
            <a:r>
              <a:rPr lang="de-DE" dirty="0" smtClean="0"/>
              <a:t>Ein Solarstein entspricht einem</a:t>
            </a:r>
            <a:r>
              <a:rPr lang="de-DE" baseline="0" dirty="0" smtClean="0"/>
              <a:t> jährlichen Ertrag von ca. 160 m² PV-Fläche in Deutschland. </a:t>
            </a:r>
          </a:p>
          <a:p>
            <a:pPr marL="171450" indent="-171450">
              <a:buFontTx/>
              <a:buChar char="-"/>
            </a:pPr>
            <a:r>
              <a:rPr lang="de-DE" baseline="0" dirty="0" smtClean="0"/>
              <a:t>Dies ist nur ein grober Wert und soll die ungefähre Größenordnung bildlich darstellen. </a:t>
            </a:r>
          </a:p>
          <a:p>
            <a:pPr marL="171450" indent="-171450">
              <a:buFontTx/>
              <a:buChar char="-"/>
            </a:pPr>
            <a:r>
              <a:rPr lang="de-DE" baseline="0" dirty="0" smtClean="0"/>
              <a:t>Der tatsächliche Ertrag ist von vielen Faktoren abhängig ist wie z.B. Neigung &amp; Ausrichtung der PV-Module, Standort, Verschattung, Alter, Wirkungsgrad, usw. </a:t>
            </a:r>
          </a:p>
          <a:p>
            <a:pPr marL="171450" indent="-171450">
              <a:buFontTx/>
              <a:buChar char="-"/>
            </a:pPr>
            <a:r>
              <a:rPr lang="de-DE" baseline="0" dirty="0" smtClean="0"/>
              <a:t>Im Unterschied zu den fossilen Energieträgern gilt der Solarstein als CO2-neutral. </a:t>
            </a:r>
            <a:endParaRPr lang="de-DE" dirty="0"/>
          </a:p>
        </p:txBody>
      </p:sp>
      <p:sp>
        <p:nvSpPr>
          <p:cNvPr id="4" name="Foliennummernplatzhalter 3"/>
          <p:cNvSpPr>
            <a:spLocks noGrp="1"/>
          </p:cNvSpPr>
          <p:nvPr>
            <p:ph type="sldNum" sz="quarter" idx="10"/>
          </p:nvPr>
        </p:nvSpPr>
        <p:spPr/>
        <p:txBody>
          <a:bodyPr/>
          <a:lstStyle/>
          <a:p>
            <a:fld id="{74466B53-BF88-4343-9FDC-7A89C26097FF}" type="slidenum">
              <a:rPr lang="en-GB" smtClean="0"/>
              <a:t>8</a:t>
            </a:fld>
            <a:endParaRPr lang="en-GB" dirty="0"/>
          </a:p>
        </p:txBody>
      </p:sp>
    </p:spTree>
    <p:extLst>
      <p:ext uri="{BB962C8B-B14F-4D97-AF65-F5344CB8AC3E}">
        <p14:creationId xmlns:p14="http://schemas.microsoft.com/office/powerpoint/2010/main" val="21514049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Tx/>
              <a:buChar char="-"/>
            </a:pPr>
            <a:r>
              <a:rPr lang="de-DE" dirty="0" smtClean="0"/>
              <a:t>Die Ziele des Spiels könnt</a:t>
            </a:r>
            <a:r>
              <a:rPr lang="de-DE" baseline="0" dirty="0" smtClean="0"/>
              <a:t> ihr mit Ausspielen von Spielkarten erreichen. </a:t>
            </a:r>
          </a:p>
          <a:p>
            <a:pPr marL="171450" indent="-171450">
              <a:buFontTx/>
              <a:buChar char="-"/>
            </a:pPr>
            <a:r>
              <a:rPr lang="de-DE" baseline="0" dirty="0" smtClean="0"/>
              <a:t>Oben ist der Kartenname abgebildet, in der Mitte ist ein kleiner Beschreibungstext und darunter findet ihr die Ressourcensymbole. </a:t>
            </a:r>
          </a:p>
          <a:p>
            <a:pPr marL="171450" indent="-171450">
              <a:buFontTx/>
              <a:buChar char="-"/>
            </a:pPr>
            <a:r>
              <a:rPr lang="de-DE" baseline="0" dirty="0" smtClean="0"/>
              <a:t>Diese beschreiben den Effekt dieser Karte auf die Energietürme. </a:t>
            </a:r>
          </a:p>
          <a:p>
            <a:pPr marL="171450" indent="-171450">
              <a:buFontTx/>
              <a:buChar char="-"/>
            </a:pPr>
            <a:endParaRPr lang="de-DE" baseline="0" dirty="0" smtClean="0"/>
          </a:p>
          <a:p>
            <a:pPr marL="171450" indent="-171450">
              <a:buFontTx/>
              <a:buChar char="-"/>
            </a:pPr>
            <a:endParaRPr lang="de-DE" dirty="0"/>
          </a:p>
        </p:txBody>
      </p:sp>
      <p:sp>
        <p:nvSpPr>
          <p:cNvPr id="4" name="Foliennummernplatzhalter 3"/>
          <p:cNvSpPr>
            <a:spLocks noGrp="1"/>
          </p:cNvSpPr>
          <p:nvPr>
            <p:ph type="sldNum" sz="quarter" idx="10"/>
          </p:nvPr>
        </p:nvSpPr>
        <p:spPr/>
        <p:txBody>
          <a:bodyPr/>
          <a:lstStyle/>
          <a:p>
            <a:fld id="{74466B53-BF88-4343-9FDC-7A89C26097FF}" type="slidenum">
              <a:rPr lang="en-GB" smtClean="0"/>
              <a:t>9</a:t>
            </a:fld>
            <a:endParaRPr lang="en-GB" dirty="0"/>
          </a:p>
        </p:txBody>
      </p:sp>
    </p:spTree>
    <p:extLst>
      <p:ext uri="{BB962C8B-B14F-4D97-AF65-F5344CB8AC3E}">
        <p14:creationId xmlns:p14="http://schemas.microsoft.com/office/powerpoint/2010/main" val="39548983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folie">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2986342" y="1203750"/>
            <a:ext cx="5700458" cy="1295992"/>
          </a:xfrm>
        </p:spPr>
        <p:txBody>
          <a:bodyPr lIns="90000" tIns="46800" rIns="90000" bIns="0" anchor="b"/>
          <a:lstStyle>
            <a:lvl1pPr algn="r">
              <a:defRPr sz="3200" b="1">
                <a:solidFill>
                  <a:schemeClr val="accent1"/>
                </a:solidFill>
              </a:defRPr>
            </a:lvl1pPr>
          </a:lstStyle>
          <a:p>
            <a:r>
              <a:rPr lang="de-DE" dirty="0"/>
              <a:t>Titelmasterformat durch klicken bearbeiten</a:t>
            </a:r>
            <a:endParaRPr lang="en-GB" dirty="0"/>
          </a:p>
        </p:txBody>
      </p:sp>
      <p:sp>
        <p:nvSpPr>
          <p:cNvPr id="3" name="Untertitel 2"/>
          <p:cNvSpPr>
            <a:spLocks noGrp="1"/>
          </p:cNvSpPr>
          <p:nvPr>
            <p:ph type="subTitle" idx="1"/>
          </p:nvPr>
        </p:nvSpPr>
        <p:spPr>
          <a:xfrm>
            <a:off x="2986342" y="2571750"/>
            <a:ext cx="5700458" cy="1368152"/>
          </a:xfrm>
        </p:spPr>
        <p:txBody>
          <a:bodyPr anchor="t">
            <a:noAutofit/>
          </a:bodyPr>
          <a:lstStyle>
            <a:lvl1pPr marL="0" indent="0" algn="r">
              <a:buNone/>
              <a:defRPr sz="2600" b="0">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dirty="0"/>
              <a:t>Formatvorlage des Untertitelmasters durch Klicken bearbeiten</a:t>
            </a:r>
            <a:endParaRPr lang="en-GB" dirty="0"/>
          </a:p>
        </p:txBody>
      </p:sp>
      <p:sp>
        <p:nvSpPr>
          <p:cNvPr id="9" name="Bildplatzhalter 4"/>
          <p:cNvSpPr>
            <a:spLocks noGrp="1"/>
          </p:cNvSpPr>
          <p:nvPr>
            <p:ph type="pic" sz="quarter" idx="10" hasCustomPrompt="1"/>
          </p:nvPr>
        </p:nvSpPr>
        <p:spPr>
          <a:xfrm>
            <a:off x="6475041" y="123477"/>
            <a:ext cx="1408757" cy="412755"/>
          </a:xfrm>
        </p:spPr>
        <p:txBody>
          <a:bodyPr/>
          <a:lstStyle>
            <a:lvl1pPr>
              <a:defRPr/>
            </a:lvl1pPr>
          </a:lstStyle>
          <a:p>
            <a:r>
              <a:rPr lang="de-DE" dirty="0"/>
              <a:t>Logo</a:t>
            </a:r>
          </a:p>
        </p:txBody>
      </p:sp>
      <p:pic>
        <p:nvPicPr>
          <p:cNvPr id="7" name="Grafik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08976" y="104429"/>
            <a:ext cx="1171474" cy="442800"/>
          </a:xfrm>
          <a:prstGeom prst="rect">
            <a:avLst/>
          </a:prstGeom>
        </p:spPr>
      </p:pic>
    </p:spTree>
    <p:extLst>
      <p:ext uri="{BB962C8B-B14F-4D97-AF65-F5344CB8AC3E}">
        <p14:creationId xmlns:p14="http://schemas.microsoft.com/office/powerpoint/2010/main" val="24960827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Zwei Inhalte (Weiß/Cyan) 2">
    <p:spTree>
      <p:nvGrpSpPr>
        <p:cNvPr id="1" name=""/>
        <p:cNvGrpSpPr/>
        <p:nvPr/>
      </p:nvGrpSpPr>
      <p:grpSpPr>
        <a:xfrm>
          <a:off x="0" y="0"/>
          <a:ext cx="0" cy="0"/>
          <a:chOff x="0" y="0"/>
          <a:chExt cx="0" cy="0"/>
        </a:xfrm>
      </p:grpSpPr>
      <p:sp>
        <p:nvSpPr>
          <p:cNvPr id="2" name="Titel 1"/>
          <p:cNvSpPr>
            <a:spLocks noGrp="1"/>
          </p:cNvSpPr>
          <p:nvPr>
            <p:ph type="title"/>
          </p:nvPr>
        </p:nvSpPr>
        <p:spPr>
          <a:xfrm>
            <a:off x="611560" y="123477"/>
            <a:ext cx="6912768" cy="360000"/>
          </a:xfrm>
        </p:spPr>
        <p:txBody>
          <a:bodyPr/>
          <a:lstStyle>
            <a:lvl1pPr>
              <a:defRPr sz="2200"/>
            </a:lvl1pPr>
          </a:lstStyle>
          <a:p>
            <a:r>
              <a:rPr lang="de-DE" dirty="0"/>
              <a:t>Titelmasterformat durch Klicken bearbeiten</a:t>
            </a:r>
            <a:endParaRPr lang="en-GB" dirty="0"/>
          </a:p>
        </p:txBody>
      </p:sp>
      <p:sp>
        <p:nvSpPr>
          <p:cNvPr id="7" name="Foliennummernplatzhalter 6"/>
          <p:cNvSpPr>
            <a:spLocks noGrp="1"/>
          </p:cNvSpPr>
          <p:nvPr>
            <p:ph type="sldNum" sz="quarter" idx="12"/>
          </p:nvPr>
        </p:nvSpPr>
        <p:spPr/>
        <p:txBody>
          <a:bodyPr/>
          <a:lstStyle/>
          <a:p>
            <a:fld id="{D2AF0525-6F57-470C-8749-21765908DC7F}" type="slidenum">
              <a:rPr lang="en-GB" smtClean="0"/>
              <a:t>‹Nr.›</a:t>
            </a:fld>
            <a:endParaRPr lang="en-GB" dirty="0"/>
          </a:p>
        </p:txBody>
      </p:sp>
      <p:sp>
        <p:nvSpPr>
          <p:cNvPr id="9" name="Textplatzhalter 10"/>
          <p:cNvSpPr>
            <a:spLocks noGrp="1"/>
          </p:cNvSpPr>
          <p:nvPr>
            <p:ph type="body" sz="quarter" idx="13" hasCustomPrompt="1"/>
          </p:nvPr>
        </p:nvSpPr>
        <p:spPr>
          <a:xfrm>
            <a:off x="611560" y="483518"/>
            <a:ext cx="6912768" cy="216495"/>
          </a:xfrm>
        </p:spPr>
        <p:txBody>
          <a:bodyPr lIns="72000" tIns="36000" rIns="72000" bIns="36000" anchor="ctr">
            <a:noAutofit/>
          </a:bodyPr>
          <a:lstStyle>
            <a:lvl1pPr>
              <a:buNone/>
              <a:defRPr sz="1400" b="0" cap="none" baseline="0">
                <a:solidFill>
                  <a:schemeClr val="tx1"/>
                </a:solidFill>
              </a:defRPr>
            </a:lvl1pPr>
            <a:lvl2pPr marL="180975" indent="0">
              <a:buNone/>
              <a:defRPr/>
            </a:lvl2pPr>
            <a:lvl3pPr marL="361950" indent="0">
              <a:buNone/>
              <a:defRPr/>
            </a:lvl3pPr>
            <a:lvl4pPr marL="536575" indent="0">
              <a:buNone/>
              <a:defRPr/>
            </a:lvl4pPr>
            <a:lvl5pPr marL="717550" indent="0">
              <a:buNone/>
              <a:defRPr/>
            </a:lvl5pPr>
          </a:lstStyle>
          <a:p>
            <a:pPr lvl="0"/>
            <a:r>
              <a:rPr lang="en-GB" dirty="0" err="1"/>
              <a:t>Untertitel</a:t>
            </a:r>
            <a:endParaRPr lang="en-GB" dirty="0"/>
          </a:p>
        </p:txBody>
      </p:sp>
      <p:sp>
        <p:nvSpPr>
          <p:cNvPr id="4" name="Inhaltsplatzhalter 3">
            <a:extLst>
              <a:ext uri="{FF2B5EF4-FFF2-40B4-BE49-F238E27FC236}">
                <a16:creationId xmlns="" xmlns:a16="http://schemas.microsoft.com/office/drawing/2014/main" id="{34DB5A77-C16C-45C4-8436-5541E93CC175}"/>
              </a:ext>
            </a:extLst>
          </p:cNvPr>
          <p:cNvSpPr>
            <a:spLocks noGrp="1" noChangeAspect="1"/>
          </p:cNvSpPr>
          <p:nvPr>
            <p:ph sz="quarter" idx="18"/>
          </p:nvPr>
        </p:nvSpPr>
        <p:spPr>
          <a:xfrm>
            <a:off x="468000" y="1062158"/>
            <a:ext cx="4032000" cy="3600000"/>
          </a:xfrm>
        </p:spPr>
        <p:txBody>
          <a:bodyPr anchor="ctr"/>
          <a:lstStyle>
            <a:lvl1pPr>
              <a:defRPr b="1"/>
            </a:lvl1pPr>
            <a:lvl2pPr>
              <a:buClr>
                <a:schemeClr val="accent1"/>
              </a:buClr>
              <a:defRPr>
                <a:solidFill>
                  <a:schemeClr val="tx1"/>
                </a:solidFill>
              </a:defRPr>
            </a:lvl2pPr>
            <a:lvl3pPr>
              <a:buClr>
                <a:schemeClr val="accent4"/>
              </a:buClr>
              <a:defRPr>
                <a:solidFill>
                  <a:schemeClr val="tx1"/>
                </a:solidFill>
              </a:defRPr>
            </a:lvl3pPr>
            <a:lvl4pPr>
              <a:buClr>
                <a:schemeClr val="accent4"/>
              </a:buClr>
              <a:defRPr>
                <a:solidFill>
                  <a:schemeClr val="tx1"/>
                </a:solidFill>
              </a:defRPr>
            </a:lvl4pPr>
            <a:lvl5pPr>
              <a:buClr>
                <a:schemeClr val="accent4"/>
              </a:buClr>
              <a:defRPr>
                <a:solidFill>
                  <a:schemeClr val="tx1"/>
                </a:solidFill>
              </a:defRPr>
            </a:lvl5pPr>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1" name="Inhaltsplatzhalter 3">
            <a:extLst>
              <a:ext uri="{FF2B5EF4-FFF2-40B4-BE49-F238E27FC236}">
                <a16:creationId xmlns="" xmlns:a16="http://schemas.microsoft.com/office/drawing/2014/main" id="{8A0D9E13-25BD-4922-BF27-B00C8899F813}"/>
              </a:ext>
            </a:extLst>
          </p:cNvPr>
          <p:cNvSpPr>
            <a:spLocks noGrp="1" noChangeAspect="1"/>
          </p:cNvSpPr>
          <p:nvPr>
            <p:ph sz="quarter" idx="20"/>
          </p:nvPr>
        </p:nvSpPr>
        <p:spPr>
          <a:xfrm>
            <a:off x="4653480" y="1062000"/>
            <a:ext cx="4500000" cy="3607600"/>
          </a:xfrm>
          <a:solidFill>
            <a:schemeClr val="accent1"/>
          </a:solidFill>
        </p:spPr>
        <p:txBody>
          <a:bodyPr anchor="ctr">
            <a:normAutofit/>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0" name="Datumsplatzhalter 3"/>
          <p:cNvSpPr>
            <a:spLocks noGrp="1"/>
          </p:cNvSpPr>
          <p:nvPr>
            <p:ph type="dt" sz="half" idx="2"/>
          </p:nvPr>
        </p:nvSpPr>
        <p:spPr>
          <a:xfrm>
            <a:off x="463550" y="4866504"/>
            <a:ext cx="720000" cy="267493"/>
          </a:xfrm>
          <a:prstGeom prst="rect">
            <a:avLst/>
          </a:prstGeom>
        </p:spPr>
        <p:txBody>
          <a:bodyPr vert="horz" wrap="none" lIns="0" tIns="45720" rIns="91440" bIns="45720" rtlCol="0" anchor="ctr"/>
          <a:lstStyle>
            <a:lvl1pPr algn="l">
              <a:defRPr sz="1000">
                <a:solidFill>
                  <a:schemeClr val="tx1"/>
                </a:solidFill>
              </a:defRPr>
            </a:lvl1pPr>
          </a:lstStyle>
          <a:p>
            <a:r>
              <a:rPr lang="de-DE" smtClean="0"/>
              <a:t>22.01.2019</a:t>
            </a:r>
            <a:endParaRPr lang="en-GB" dirty="0"/>
          </a:p>
        </p:txBody>
      </p:sp>
      <p:sp>
        <p:nvSpPr>
          <p:cNvPr id="12" name="Fußzeilenplatzhalter 4"/>
          <p:cNvSpPr>
            <a:spLocks noGrp="1"/>
          </p:cNvSpPr>
          <p:nvPr>
            <p:ph type="ftr" sz="quarter" idx="3"/>
          </p:nvPr>
        </p:nvSpPr>
        <p:spPr>
          <a:xfrm>
            <a:off x="1274965" y="4866482"/>
            <a:ext cx="6594070" cy="267493"/>
          </a:xfrm>
          <a:prstGeom prst="rect">
            <a:avLst/>
          </a:prstGeom>
        </p:spPr>
        <p:txBody>
          <a:bodyPr vert="horz" lIns="91440" tIns="45720" rIns="91440" bIns="45720" rtlCol="0" anchor="ctr"/>
          <a:lstStyle>
            <a:lvl1pPr algn="ctr">
              <a:defRPr sz="1000">
                <a:solidFill>
                  <a:schemeClr val="tx1"/>
                </a:solidFill>
              </a:defRPr>
            </a:lvl1pPr>
          </a:lstStyle>
          <a:p>
            <a:endParaRPr lang="de-DE" dirty="0"/>
          </a:p>
        </p:txBody>
      </p:sp>
    </p:spTree>
    <p:extLst>
      <p:ext uri="{BB962C8B-B14F-4D97-AF65-F5344CB8AC3E}">
        <p14:creationId xmlns:p14="http://schemas.microsoft.com/office/powerpoint/2010/main" val="7179452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Zwei Inhalte (Cyan/Weiß)">
    <p:spTree>
      <p:nvGrpSpPr>
        <p:cNvPr id="1" name=""/>
        <p:cNvGrpSpPr/>
        <p:nvPr/>
      </p:nvGrpSpPr>
      <p:grpSpPr>
        <a:xfrm>
          <a:off x="0" y="0"/>
          <a:ext cx="0" cy="0"/>
          <a:chOff x="0" y="0"/>
          <a:chExt cx="0" cy="0"/>
        </a:xfrm>
      </p:grpSpPr>
      <p:sp>
        <p:nvSpPr>
          <p:cNvPr id="2" name="Titel 1"/>
          <p:cNvSpPr>
            <a:spLocks noGrp="1"/>
          </p:cNvSpPr>
          <p:nvPr>
            <p:ph type="title"/>
          </p:nvPr>
        </p:nvSpPr>
        <p:spPr>
          <a:xfrm>
            <a:off x="611560" y="123477"/>
            <a:ext cx="6912768" cy="360000"/>
          </a:xfrm>
        </p:spPr>
        <p:txBody>
          <a:bodyPr/>
          <a:lstStyle>
            <a:lvl1pPr>
              <a:defRPr sz="2200"/>
            </a:lvl1pPr>
          </a:lstStyle>
          <a:p>
            <a:r>
              <a:rPr lang="de-DE" dirty="0"/>
              <a:t>Titelmasterformat durch Klicken bearbeiten</a:t>
            </a:r>
            <a:endParaRPr lang="en-GB" dirty="0"/>
          </a:p>
        </p:txBody>
      </p:sp>
      <p:sp>
        <p:nvSpPr>
          <p:cNvPr id="7" name="Foliennummernplatzhalter 6"/>
          <p:cNvSpPr>
            <a:spLocks noGrp="1"/>
          </p:cNvSpPr>
          <p:nvPr>
            <p:ph type="sldNum" sz="quarter" idx="12"/>
          </p:nvPr>
        </p:nvSpPr>
        <p:spPr/>
        <p:txBody>
          <a:bodyPr/>
          <a:lstStyle/>
          <a:p>
            <a:fld id="{D2AF0525-6F57-470C-8749-21765908DC7F}" type="slidenum">
              <a:rPr lang="en-GB" smtClean="0"/>
              <a:t>‹Nr.›</a:t>
            </a:fld>
            <a:endParaRPr lang="en-GB" dirty="0"/>
          </a:p>
        </p:txBody>
      </p:sp>
      <p:sp>
        <p:nvSpPr>
          <p:cNvPr id="9" name="Textplatzhalter 10"/>
          <p:cNvSpPr>
            <a:spLocks noGrp="1"/>
          </p:cNvSpPr>
          <p:nvPr>
            <p:ph type="body" sz="quarter" idx="13" hasCustomPrompt="1"/>
          </p:nvPr>
        </p:nvSpPr>
        <p:spPr>
          <a:xfrm>
            <a:off x="611560" y="483518"/>
            <a:ext cx="6912768" cy="216495"/>
          </a:xfrm>
        </p:spPr>
        <p:txBody>
          <a:bodyPr lIns="72000" tIns="36000" rIns="72000" bIns="36000" anchor="ctr">
            <a:noAutofit/>
          </a:bodyPr>
          <a:lstStyle>
            <a:lvl1pPr>
              <a:buNone/>
              <a:defRPr sz="1400" b="0" cap="none" baseline="0">
                <a:solidFill>
                  <a:schemeClr val="tx1"/>
                </a:solidFill>
              </a:defRPr>
            </a:lvl1pPr>
            <a:lvl2pPr marL="180975" indent="0">
              <a:buNone/>
              <a:defRPr/>
            </a:lvl2pPr>
            <a:lvl3pPr marL="361950" indent="0">
              <a:buNone/>
              <a:defRPr/>
            </a:lvl3pPr>
            <a:lvl4pPr marL="536575" indent="0">
              <a:buNone/>
              <a:defRPr/>
            </a:lvl4pPr>
            <a:lvl5pPr marL="717550" indent="0">
              <a:buNone/>
              <a:defRPr/>
            </a:lvl5pPr>
          </a:lstStyle>
          <a:p>
            <a:pPr lvl="0"/>
            <a:r>
              <a:rPr lang="en-GB" dirty="0" err="1"/>
              <a:t>Untertitel</a:t>
            </a:r>
            <a:endParaRPr lang="en-GB" dirty="0"/>
          </a:p>
        </p:txBody>
      </p:sp>
      <p:sp>
        <p:nvSpPr>
          <p:cNvPr id="4" name="Inhaltsplatzhalter 3">
            <a:extLst>
              <a:ext uri="{FF2B5EF4-FFF2-40B4-BE49-F238E27FC236}">
                <a16:creationId xmlns="" xmlns:a16="http://schemas.microsoft.com/office/drawing/2014/main" id="{34DB5A77-C16C-45C4-8436-5541E93CC175}"/>
              </a:ext>
            </a:extLst>
          </p:cNvPr>
          <p:cNvSpPr>
            <a:spLocks noGrp="1" noChangeAspect="1"/>
          </p:cNvSpPr>
          <p:nvPr>
            <p:ph sz="quarter" idx="18"/>
          </p:nvPr>
        </p:nvSpPr>
        <p:spPr>
          <a:xfrm>
            <a:off x="468000" y="1062158"/>
            <a:ext cx="4032000" cy="3600000"/>
          </a:xfrm>
          <a:solidFill>
            <a:schemeClr val="accent1"/>
          </a:solidFill>
        </p:spPr>
        <p:txBody>
          <a:bodyPr anchor="ct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5" name="Inhaltsplatzhalter 3">
            <a:extLst>
              <a:ext uri="{FF2B5EF4-FFF2-40B4-BE49-F238E27FC236}">
                <a16:creationId xmlns="" xmlns:a16="http://schemas.microsoft.com/office/drawing/2014/main" id="{8A0D9E13-25BD-4922-BF27-B00C8899F813}"/>
              </a:ext>
            </a:extLst>
          </p:cNvPr>
          <p:cNvSpPr>
            <a:spLocks noGrp="1" noChangeAspect="1"/>
          </p:cNvSpPr>
          <p:nvPr>
            <p:ph sz="quarter" idx="20"/>
          </p:nvPr>
        </p:nvSpPr>
        <p:spPr>
          <a:xfrm>
            <a:off x="4653480" y="1062000"/>
            <a:ext cx="4032000" cy="3600000"/>
          </a:xfrm>
        </p:spPr>
        <p:txBody>
          <a:bodyPr anchor="ctr">
            <a:normAutofit/>
          </a:bodyPr>
          <a:lstStyle>
            <a:lvl2pPr>
              <a:buClr>
                <a:schemeClr val="accent1"/>
              </a:buClr>
              <a:defRPr>
                <a:solidFill>
                  <a:schemeClr val="tx1"/>
                </a:solidFill>
              </a:defRPr>
            </a:lvl2pPr>
            <a:lvl3pPr>
              <a:buClr>
                <a:schemeClr val="accent4"/>
              </a:buClr>
              <a:defRPr>
                <a:solidFill>
                  <a:schemeClr val="tx1"/>
                </a:solidFill>
              </a:defRPr>
            </a:lvl3pPr>
            <a:lvl4pPr>
              <a:buClr>
                <a:schemeClr val="accent4"/>
              </a:buClr>
              <a:defRPr>
                <a:solidFill>
                  <a:schemeClr val="tx1"/>
                </a:solidFill>
              </a:defRPr>
            </a:lvl4pPr>
            <a:lvl5pPr>
              <a:buClr>
                <a:schemeClr val="accent4"/>
              </a:buClr>
              <a:defRPr>
                <a:solidFill>
                  <a:schemeClr val="tx1"/>
                </a:solidFill>
              </a:defRPr>
            </a:lvl5pPr>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0" name="Datumsplatzhalter 3"/>
          <p:cNvSpPr>
            <a:spLocks noGrp="1"/>
          </p:cNvSpPr>
          <p:nvPr>
            <p:ph type="dt" sz="half" idx="2"/>
          </p:nvPr>
        </p:nvSpPr>
        <p:spPr>
          <a:xfrm>
            <a:off x="463550" y="4866504"/>
            <a:ext cx="720000" cy="267493"/>
          </a:xfrm>
          <a:prstGeom prst="rect">
            <a:avLst/>
          </a:prstGeom>
        </p:spPr>
        <p:txBody>
          <a:bodyPr vert="horz" wrap="none" lIns="0" tIns="45720" rIns="91440" bIns="45720" rtlCol="0" anchor="ctr"/>
          <a:lstStyle>
            <a:lvl1pPr algn="l">
              <a:defRPr sz="1000">
                <a:solidFill>
                  <a:schemeClr val="tx1"/>
                </a:solidFill>
              </a:defRPr>
            </a:lvl1pPr>
          </a:lstStyle>
          <a:p>
            <a:r>
              <a:rPr lang="de-DE" smtClean="0"/>
              <a:t>22.01.2019</a:t>
            </a:r>
            <a:endParaRPr lang="en-GB" dirty="0"/>
          </a:p>
        </p:txBody>
      </p:sp>
      <p:sp>
        <p:nvSpPr>
          <p:cNvPr id="11" name="Fußzeilenplatzhalter 4"/>
          <p:cNvSpPr>
            <a:spLocks noGrp="1"/>
          </p:cNvSpPr>
          <p:nvPr>
            <p:ph type="ftr" sz="quarter" idx="3"/>
          </p:nvPr>
        </p:nvSpPr>
        <p:spPr>
          <a:xfrm>
            <a:off x="1274965" y="4866482"/>
            <a:ext cx="6594070" cy="267493"/>
          </a:xfrm>
          <a:prstGeom prst="rect">
            <a:avLst/>
          </a:prstGeom>
        </p:spPr>
        <p:txBody>
          <a:bodyPr vert="horz" lIns="91440" tIns="45720" rIns="91440" bIns="45720" rtlCol="0" anchor="ctr"/>
          <a:lstStyle>
            <a:lvl1pPr algn="ctr">
              <a:defRPr sz="1000">
                <a:solidFill>
                  <a:schemeClr val="tx1"/>
                </a:solidFill>
              </a:defRPr>
            </a:lvl1pPr>
          </a:lstStyle>
          <a:p>
            <a:endParaRPr lang="de-DE" dirty="0"/>
          </a:p>
        </p:txBody>
      </p:sp>
    </p:spTree>
    <p:extLst>
      <p:ext uri="{BB962C8B-B14F-4D97-AF65-F5344CB8AC3E}">
        <p14:creationId xmlns:p14="http://schemas.microsoft.com/office/powerpoint/2010/main" val="26821050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Zwei Inhalte (Cyan/Weiß) 2">
    <p:spTree>
      <p:nvGrpSpPr>
        <p:cNvPr id="1" name=""/>
        <p:cNvGrpSpPr/>
        <p:nvPr/>
      </p:nvGrpSpPr>
      <p:grpSpPr>
        <a:xfrm>
          <a:off x="0" y="0"/>
          <a:ext cx="0" cy="0"/>
          <a:chOff x="0" y="0"/>
          <a:chExt cx="0" cy="0"/>
        </a:xfrm>
      </p:grpSpPr>
      <p:sp>
        <p:nvSpPr>
          <p:cNvPr id="2" name="Titel 1"/>
          <p:cNvSpPr>
            <a:spLocks noGrp="1"/>
          </p:cNvSpPr>
          <p:nvPr>
            <p:ph type="title"/>
          </p:nvPr>
        </p:nvSpPr>
        <p:spPr>
          <a:xfrm>
            <a:off x="611560" y="123477"/>
            <a:ext cx="6912768" cy="360000"/>
          </a:xfrm>
        </p:spPr>
        <p:txBody>
          <a:bodyPr/>
          <a:lstStyle>
            <a:lvl1pPr>
              <a:defRPr sz="2200"/>
            </a:lvl1pPr>
          </a:lstStyle>
          <a:p>
            <a:r>
              <a:rPr lang="de-DE" dirty="0"/>
              <a:t>Titelmasterformat durch Klicken bearbeiten</a:t>
            </a:r>
            <a:endParaRPr lang="en-GB" dirty="0"/>
          </a:p>
        </p:txBody>
      </p:sp>
      <p:sp>
        <p:nvSpPr>
          <p:cNvPr id="7" name="Foliennummernplatzhalter 6"/>
          <p:cNvSpPr>
            <a:spLocks noGrp="1"/>
          </p:cNvSpPr>
          <p:nvPr>
            <p:ph type="sldNum" sz="quarter" idx="12"/>
          </p:nvPr>
        </p:nvSpPr>
        <p:spPr/>
        <p:txBody>
          <a:bodyPr/>
          <a:lstStyle/>
          <a:p>
            <a:fld id="{D2AF0525-6F57-470C-8749-21765908DC7F}" type="slidenum">
              <a:rPr lang="en-GB" smtClean="0"/>
              <a:t>‹Nr.›</a:t>
            </a:fld>
            <a:endParaRPr lang="en-GB" dirty="0"/>
          </a:p>
        </p:txBody>
      </p:sp>
      <p:sp>
        <p:nvSpPr>
          <p:cNvPr id="9" name="Textplatzhalter 10"/>
          <p:cNvSpPr>
            <a:spLocks noGrp="1"/>
          </p:cNvSpPr>
          <p:nvPr>
            <p:ph type="body" sz="quarter" idx="13" hasCustomPrompt="1"/>
          </p:nvPr>
        </p:nvSpPr>
        <p:spPr>
          <a:xfrm>
            <a:off x="611560" y="483518"/>
            <a:ext cx="6912768" cy="216495"/>
          </a:xfrm>
        </p:spPr>
        <p:txBody>
          <a:bodyPr lIns="72000" tIns="36000" rIns="72000" bIns="36000" anchor="ctr">
            <a:noAutofit/>
          </a:bodyPr>
          <a:lstStyle>
            <a:lvl1pPr>
              <a:buNone/>
              <a:defRPr sz="1400" b="0" cap="none" baseline="0">
                <a:solidFill>
                  <a:schemeClr val="tx1"/>
                </a:solidFill>
              </a:defRPr>
            </a:lvl1pPr>
            <a:lvl2pPr marL="180975" indent="0">
              <a:buNone/>
              <a:defRPr/>
            </a:lvl2pPr>
            <a:lvl3pPr marL="361950" indent="0">
              <a:buNone/>
              <a:defRPr/>
            </a:lvl3pPr>
            <a:lvl4pPr marL="536575" indent="0">
              <a:buNone/>
              <a:defRPr/>
            </a:lvl4pPr>
            <a:lvl5pPr marL="717550" indent="0">
              <a:buNone/>
              <a:defRPr/>
            </a:lvl5pPr>
          </a:lstStyle>
          <a:p>
            <a:pPr lvl="0"/>
            <a:r>
              <a:rPr lang="en-GB" dirty="0" err="1"/>
              <a:t>Untertitel</a:t>
            </a:r>
            <a:endParaRPr lang="en-GB" dirty="0"/>
          </a:p>
        </p:txBody>
      </p:sp>
      <p:sp>
        <p:nvSpPr>
          <p:cNvPr id="4" name="Inhaltsplatzhalter 3">
            <a:extLst>
              <a:ext uri="{FF2B5EF4-FFF2-40B4-BE49-F238E27FC236}">
                <a16:creationId xmlns="" xmlns:a16="http://schemas.microsoft.com/office/drawing/2014/main" id="{34DB5A77-C16C-45C4-8436-5541E93CC175}"/>
              </a:ext>
            </a:extLst>
          </p:cNvPr>
          <p:cNvSpPr>
            <a:spLocks noGrp="1" noChangeAspect="1"/>
          </p:cNvSpPr>
          <p:nvPr>
            <p:ph sz="quarter" idx="18"/>
          </p:nvPr>
        </p:nvSpPr>
        <p:spPr>
          <a:xfrm>
            <a:off x="0" y="1062158"/>
            <a:ext cx="4500000" cy="3600000"/>
          </a:xfrm>
          <a:solidFill>
            <a:schemeClr val="accent1"/>
          </a:solidFill>
        </p:spPr>
        <p:txBody>
          <a:bodyPr anchor="ct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5" name="Inhaltsplatzhalter 3">
            <a:extLst>
              <a:ext uri="{FF2B5EF4-FFF2-40B4-BE49-F238E27FC236}">
                <a16:creationId xmlns="" xmlns:a16="http://schemas.microsoft.com/office/drawing/2014/main" id="{8A0D9E13-25BD-4922-BF27-B00C8899F813}"/>
              </a:ext>
            </a:extLst>
          </p:cNvPr>
          <p:cNvSpPr>
            <a:spLocks noGrp="1" noChangeAspect="1"/>
          </p:cNvSpPr>
          <p:nvPr>
            <p:ph sz="quarter" idx="20"/>
          </p:nvPr>
        </p:nvSpPr>
        <p:spPr>
          <a:xfrm>
            <a:off x="4653480" y="1062000"/>
            <a:ext cx="4032000" cy="3600000"/>
          </a:xfrm>
        </p:spPr>
        <p:txBody>
          <a:bodyPr anchor="ctr">
            <a:normAutofit/>
          </a:bodyPr>
          <a:lstStyle>
            <a:lvl2pPr>
              <a:buClr>
                <a:schemeClr val="accent1"/>
              </a:buClr>
              <a:defRPr>
                <a:solidFill>
                  <a:schemeClr val="tx1"/>
                </a:solidFill>
              </a:defRPr>
            </a:lvl2pPr>
            <a:lvl3pPr>
              <a:buClr>
                <a:schemeClr val="accent4"/>
              </a:buClr>
              <a:defRPr>
                <a:solidFill>
                  <a:schemeClr val="tx1"/>
                </a:solidFill>
              </a:defRPr>
            </a:lvl3pPr>
            <a:lvl4pPr>
              <a:buClr>
                <a:schemeClr val="accent4"/>
              </a:buClr>
              <a:defRPr>
                <a:solidFill>
                  <a:schemeClr val="tx1"/>
                </a:solidFill>
              </a:defRPr>
            </a:lvl4pPr>
            <a:lvl5pPr>
              <a:buClr>
                <a:schemeClr val="accent4"/>
              </a:buClr>
              <a:defRPr>
                <a:solidFill>
                  <a:schemeClr val="tx1"/>
                </a:solidFill>
              </a:defRPr>
            </a:lvl5pPr>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0" name="Datumsplatzhalter 3"/>
          <p:cNvSpPr>
            <a:spLocks noGrp="1"/>
          </p:cNvSpPr>
          <p:nvPr>
            <p:ph type="dt" sz="half" idx="2"/>
          </p:nvPr>
        </p:nvSpPr>
        <p:spPr>
          <a:xfrm>
            <a:off x="463550" y="4866504"/>
            <a:ext cx="720000" cy="267493"/>
          </a:xfrm>
          <a:prstGeom prst="rect">
            <a:avLst/>
          </a:prstGeom>
        </p:spPr>
        <p:txBody>
          <a:bodyPr vert="horz" wrap="none" lIns="0" tIns="45720" rIns="91440" bIns="45720" rtlCol="0" anchor="ctr"/>
          <a:lstStyle>
            <a:lvl1pPr algn="l">
              <a:defRPr sz="1000">
                <a:solidFill>
                  <a:schemeClr val="tx1"/>
                </a:solidFill>
              </a:defRPr>
            </a:lvl1pPr>
          </a:lstStyle>
          <a:p>
            <a:r>
              <a:rPr lang="de-DE" smtClean="0"/>
              <a:t>22.01.2019</a:t>
            </a:r>
            <a:endParaRPr lang="en-GB" dirty="0"/>
          </a:p>
        </p:txBody>
      </p:sp>
      <p:sp>
        <p:nvSpPr>
          <p:cNvPr id="11" name="Fußzeilenplatzhalter 4"/>
          <p:cNvSpPr>
            <a:spLocks noGrp="1"/>
          </p:cNvSpPr>
          <p:nvPr>
            <p:ph type="ftr" sz="quarter" idx="3"/>
          </p:nvPr>
        </p:nvSpPr>
        <p:spPr>
          <a:xfrm>
            <a:off x="1274965" y="4866482"/>
            <a:ext cx="6594070" cy="267493"/>
          </a:xfrm>
          <a:prstGeom prst="rect">
            <a:avLst/>
          </a:prstGeom>
        </p:spPr>
        <p:txBody>
          <a:bodyPr vert="horz" lIns="91440" tIns="45720" rIns="91440" bIns="45720" rtlCol="0" anchor="ctr"/>
          <a:lstStyle>
            <a:lvl1pPr algn="ctr">
              <a:defRPr sz="1000">
                <a:solidFill>
                  <a:schemeClr val="tx1"/>
                </a:solidFill>
              </a:defRPr>
            </a:lvl1pPr>
          </a:lstStyle>
          <a:p>
            <a:endParaRPr lang="de-DE" dirty="0"/>
          </a:p>
        </p:txBody>
      </p:sp>
    </p:spTree>
    <p:extLst>
      <p:ext uri="{BB962C8B-B14F-4D97-AF65-F5344CB8AC3E}">
        <p14:creationId xmlns:p14="http://schemas.microsoft.com/office/powerpoint/2010/main" val="9888586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Zwei Inhalte Cyan (Inhalt/Bi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Titelmasterformat durch Klicken bearbeiten</a:t>
            </a:r>
            <a:endParaRPr lang="en-GB" dirty="0"/>
          </a:p>
        </p:txBody>
      </p:sp>
      <p:sp>
        <p:nvSpPr>
          <p:cNvPr id="7" name="Foliennummernplatzhalter 6"/>
          <p:cNvSpPr>
            <a:spLocks noGrp="1"/>
          </p:cNvSpPr>
          <p:nvPr>
            <p:ph type="sldNum" sz="quarter" idx="12"/>
          </p:nvPr>
        </p:nvSpPr>
        <p:spPr/>
        <p:txBody>
          <a:bodyPr/>
          <a:lstStyle/>
          <a:p>
            <a:fld id="{D2AF0525-6F57-470C-8749-21765908DC7F}" type="slidenum">
              <a:rPr lang="en-GB" smtClean="0"/>
              <a:t>‹Nr.›</a:t>
            </a:fld>
            <a:endParaRPr lang="en-GB" dirty="0"/>
          </a:p>
        </p:txBody>
      </p:sp>
      <p:sp>
        <p:nvSpPr>
          <p:cNvPr id="11" name="Textplatzhalter 10"/>
          <p:cNvSpPr>
            <a:spLocks noGrp="1"/>
          </p:cNvSpPr>
          <p:nvPr>
            <p:ph type="body" sz="quarter" idx="13" hasCustomPrompt="1"/>
          </p:nvPr>
        </p:nvSpPr>
        <p:spPr>
          <a:xfrm>
            <a:off x="611560" y="483047"/>
            <a:ext cx="6912768" cy="216495"/>
          </a:xfrm>
        </p:spPr>
        <p:txBody>
          <a:bodyPr lIns="72000" tIns="36000" rIns="72000" bIns="36000" anchor="ctr">
            <a:noAutofit/>
          </a:bodyPr>
          <a:lstStyle>
            <a:lvl1pPr>
              <a:buNone/>
              <a:defRPr sz="1400" b="0" cap="none" baseline="0">
                <a:solidFill>
                  <a:schemeClr val="tx1"/>
                </a:solidFill>
              </a:defRPr>
            </a:lvl1pPr>
            <a:lvl2pPr marL="180975" indent="0">
              <a:buNone/>
              <a:defRPr/>
            </a:lvl2pPr>
            <a:lvl3pPr marL="361950" indent="0">
              <a:buNone/>
              <a:defRPr/>
            </a:lvl3pPr>
            <a:lvl4pPr marL="536575" indent="0">
              <a:buNone/>
              <a:defRPr/>
            </a:lvl4pPr>
            <a:lvl5pPr marL="717550" indent="0">
              <a:buNone/>
              <a:defRPr/>
            </a:lvl5pPr>
          </a:lstStyle>
          <a:p>
            <a:pPr lvl="0"/>
            <a:r>
              <a:rPr lang="en-GB" dirty="0" err="1"/>
              <a:t>Untertitel</a:t>
            </a:r>
            <a:endParaRPr lang="en-GB" dirty="0"/>
          </a:p>
        </p:txBody>
      </p:sp>
      <p:sp>
        <p:nvSpPr>
          <p:cNvPr id="12" name="Bildplatzhalter 3"/>
          <p:cNvSpPr>
            <a:spLocks noGrp="1"/>
          </p:cNvSpPr>
          <p:nvPr>
            <p:ph type="pic" sz="quarter" idx="18"/>
          </p:nvPr>
        </p:nvSpPr>
        <p:spPr>
          <a:xfrm>
            <a:off x="4654800" y="1060407"/>
            <a:ext cx="4500000" cy="3600494"/>
          </a:xfrm>
          <a:prstGeom prst="snip1Rect">
            <a:avLst>
              <a:gd name="adj" fmla="val 0"/>
            </a:avLst>
          </a:prstGeom>
          <a:noFill/>
          <a:ln w="38100">
            <a:noFill/>
          </a:ln>
        </p:spPr>
        <p:txBody>
          <a:bodyPr/>
          <a:lstStyle>
            <a:lvl1pPr>
              <a:defRPr>
                <a:solidFill>
                  <a:schemeClr val="tx1"/>
                </a:solidFill>
              </a:defRPr>
            </a:lvl1pPr>
          </a:lstStyle>
          <a:p>
            <a:endParaRPr lang="de-DE" dirty="0"/>
          </a:p>
        </p:txBody>
      </p:sp>
      <p:sp>
        <p:nvSpPr>
          <p:cNvPr id="13" name="Inhaltsplatzhalter 7">
            <a:extLst>
              <a:ext uri="{FF2B5EF4-FFF2-40B4-BE49-F238E27FC236}">
                <a16:creationId xmlns="" xmlns:a16="http://schemas.microsoft.com/office/drawing/2014/main" id="{3D527BF1-BC95-41F3-864E-1CC27FE2049C}"/>
              </a:ext>
            </a:extLst>
          </p:cNvPr>
          <p:cNvSpPr>
            <a:spLocks noGrp="1"/>
          </p:cNvSpPr>
          <p:nvPr>
            <p:ph sz="quarter" idx="20" hasCustomPrompt="1"/>
          </p:nvPr>
        </p:nvSpPr>
        <p:spPr>
          <a:xfrm>
            <a:off x="0" y="1062000"/>
            <a:ext cx="4500000" cy="3600000"/>
          </a:xfrm>
          <a:solidFill>
            <a:schemeClr val="accent1"/>
          </a:solidFill>
          <a:ln w="38100">
            <a:noFill/>
          </a:ln>
        </p:spPr>
        <p:txBody>
          <a:bodyPr anchor="ctr"/>
          <a:lstStyle>
            <a:lvl1pP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9" name="Datumsplatzhalter 3"/>
          <p:cNvSpPr>
            <a:spLocks noGrp="1"/>
          </p:cNvSpPr>
          <p:nvPr>
            <p:ph type="dt" sz="half" idx="2"/>
          </p:nvPr>
        </p:nvSpPr>
        <p:spPr>
          <a:xfrm>
            <a:off x="463550" y="4866504"/>
            <a:ext cx="720000" cy="267493"/>
          </a:xfrm>
          <a:prstGeom prst="rect">
            <a:avLst/>
          </a:prstGeom>
        </p:spPr>
        <p:txBody>
          <a:bodyPr vert="horz" wrap="none" lIns="0" tIns="45720" rIns="91440" bIns="45720" rtlCol="0" anchor="ctr"/>
          <a:lstStyle>
            <a:lvl1pPr algn="l">
              <a:defRPr sz="1000">
                <a:solidFill>
                  <a:schemeClr val="tx1"/>
                </a:solidFill>
              </a:defRPr>
            </a:lvl1pPr>
          </a:lstStyle>
          <a:p>
            <a:r>
              <a:rPr lang="de-DE" smtClean="0"/>
              <a:t>22.01.2019</a:t>
            </a:r>
            <a:endParaRPr lang="en-GB" dirty="0"/>
          </a:p>
        </p:txBody>
      </p:sp>
      <p:sp>
        <p:nvSpPr>
          <p:cNvPr id="10" name="Fußzeilenplatzhalter 4"/>
          <p:cNvSpPr>
            <a:spLocks noGrp="1"/>
          </p:cNvSpPr>
          <p:nvPr>
            <p:ph type="ftr" sz="quarter" idx="3"/>
          </p:nvPr>
        </p:nvSpPr>
        <p:spPr>
          <a:xfrm>
            <a:off x="1274965" y="4866482"/>
            <a:ext cx="6594070" cy="267493"/>
          </a:xfrm>
          <a:prstGeom prst="rect">
            <a:avLst/>
          </a:prstGeom>
        </p:spPr>
        <p:txBody>
          <a:bodyPr vert="horz" lIns="91440" tIns="45720" rIns="91440" bIns="45720" rtlCol="0" anchor="ctr"/>
          <a:lstStyle>
            <a:lvl1pPr algn="ctr">
              <a:defRPr sz="1000">
                <a:solidFill>
                  <a:schemeClr val="tx1"/>
                </a:solidFill>
              </a:defRPr>
            </a:lvl1pPr>
          </a:lstStyle>
          <a:p>
            <a:endParaRPr lang="de-DE" dirty="0"/>
          </a:p>
        </p:txBody>
      </p:sp>
    </p:spTree>
    <p:extLst>
      <p:ext uri="{BB962C8B-B14F-4D97-AF65-F5344CB8AC3E}">
        <p14:creationId xmlns:p14="http://schemas.microsoft.com/office/powerpoint/2010/main" val="12334941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Zwei Inhalte Cyan (Bild/Inhalt)">
    <p:spTree>
      <p:nvGrpSpPr>
        <p:cNvPr id="1" name=""/>
        <p:cNvGrpSpPr/>
        <p:nvPr/>
      </p:nvGrpSpPr>
      <p:grpSpPr>
        <a:xfrm>
          <a:off x="0" y="0"/>
          <a:ext cx="0" cy="0"/>
          <a:chOff x="0" y="0"/>
          <a:chExt cx="0" cy="0"/>
        </a:xfrm>
      </p:grpSpPr>
      <p:sp>
        <p:nvSpPr>
          <p:cNvPr id="2" name="Titel 1"/>
          <p:cNvSpPr>
            <a:spLocks noGrp="1"/>
          </p:cNvSpPr>
          <p:nvPr>
            <p:ph type="title"/>
          </p:nvPr>
        </p:nvSpPr>
        <p:spPr/>
        <p:txBody>
          <a:bodyPr bIns="0"/>
          <a:lstStyle/>
          <a:p>
            <a:r>
              <a:rPr lang="de-DE" dirty="0"/>
              <a:t>Titelmasterformat durch Klicken bearbeiten</a:t>
            </a:r>
            <a:endParaRPr lang="en-GB" dirty="0"/>
          </a:p>
        </p:txBody>
      </p:sp>
      <p:sp>
        <p:nvSpPr>
          <p:cNvPr id="7" name="Foliennummernplatzhalter 6"/>
          <p:cNvSpPr>
            <a:spLocks noGrp="1"/>
          </p:cNvSpPr>
          <p:nvPr>
            <p:ph type="sldNum" sz="quarter" idx="12"/>
          </p:nvPr>
        </p:nvSpPr>
        <p:spPr/>
        <p:txBody>
          <a:bodyPr/>
          <a:lstStyle/>
          <a:p>
            <a:fld id="{D2AF0525-6F57-470C-8749-21765908DC7F}" type="slidenum">
              <a:rPr lang="en-GB" smtClean="0"/>
              <a:t>‹Nr.›</a:t>
            </a:fld>
            <a:endParaRPr lang="en-GB" dirty="0"/>
          </a:p>
        </p:txBody>
      </p:sp>
      <p:sp>
        <p:nvSpPr>
          <p:cNvPr id="4" name="Bildplatzhalter 3"/>
          <p:cNvSpPr>
            <a:spLocks noGrp="1"/>
          </p:cNvSpPr>
          <p:nvPr>
            <p:ph type="pic" sz="quarter" idx="18"/>
          </p:nvPr>
        </p:nvSpPr>
        <p:spPr>
          <a:xfrm>
            <a:off x="0" y="1060407"/>
            <a:ext cx="4500000" cy="3600494"/>
          </a:xfrm>
          <a:prstGeom prst="snip1Rect">
            <a:avLst>
              <a:gd name="adj" fmla="val 0"/>
            </a:avLst>
          </a:prstGeom>
          <a:noFill/>
          <a:ln w="38100">
            <a:noFill/>
          </a:ln>
        </p:spPr>
        <p:txBody>
          <a:bodyPr/>
          <a:lstStyle>
            <a:lvl1pPr>
              <a:defRPr>
                <a:solidFill>
                  <a:schemeClr val="tx1"/>
                </a:solidFill>
              </a:defRPr>
            </a:lvl1pPr>
          </a:lstStyle>
          <a:p>
            <a:endParaRPr lang="de-DE"/>
          </a:p>
        </p:txBody>
      </p:sp>
      <p:sp>
        <p:nvSpPr>
          <p:cNvPr id="11" name="Textplatzhalter 10"/>
          <p:cNvSpPr>
            <a:spLocks noGrp="1"/>
          </p:cNvSpPr>
          <p:nvPr>
            <p:ph type="body" sz="quarter" idx="13" hasCustomPrompt="1"/>
          </p:nvPr>
        </p:nvSpPr>
        <p:spPr>
          <a:xfrm>
            <a:off x="611560" y="483518"/>
            <a:ext cx="6912768" cy="216495"/>
          </a:xfrm>
        </p:spPr>
        <p:txBody>
          <a:bodyPr lIns="72000" tIns="36000" rIns="72000" bIns="36000" anchor="ctr">
            <a:noAutofit/>
          </a:bodyPr>
          <a:lstStyle>
            <a:lvl1pPr>
              <a:buNone/>
              <a:defRPr sz="1400" b="0" cap="none" baseline="0">
                <a:solidFill>
                  <a:schemeClr val="tx1"/>
                </a:solidFill>
              </a:defRPr>
            </a:lvl1pPr>
            <a:lvl2pPr marL="180975" indent="0">
              <a:buNone/>
              <a:defRPr/>
            </a:lvl2pPr>
            <a:lvl3pPr marL="361950" indent="0">
              <a:buNone/>
              <a:defRPr/>
            </a:lvl3pPr>
            <a:lvl4pPr marL="536575" indent="0">
              <a:buNone/>
              <a:defRPr/>
            </a:lvl4pPr>
            <a:lvl5pPr marL="717550" indent="0">
              <a:buNone/>
              <a:defRPr/>
            </a:lvl5pPr>
          </a:lstStyle>
          <a:p>
            <a:pPr lvl="0"/>
            <a:r>
              <a:rPr lang="en-GB" dirty="0" err="1"/>
              <a:t>Untertitel</a:t>
            </a:r>
            <a:endParaRPr lang="en-GB" dirty="0"/>
          </a:p>
        </p:txBody>
      </p:sp>
      <p:sp>
        <p:nvSpPr>
          <p:cNvPr id="10" name="Inhaltsplatzhalter 7">
            <a:extLst>
              <a:ext uri="{FF2B5EF4-FFF2-40B4-BE49-F238E27FC236}">
                <a16:creationId xmlns="" xmlns:a16="http://schemas.microsoft.com/office/drawing/2014/main" id="{3D527BF1-BC95-41F3-864E-1CC27FE2049C}"/>
              </a:ext>
            </a:extLst>
          </p:cNvPr>
          <p:cNvSpPr>
            <a:spLocks noGrp="1"/>
          </p:cNvSpPr>
          <p:nvPr>
            <p:ph sz="quarter" idx="20" hasCustomPrompt="1"/>
          </p:nvPr>
        </p:nvSpPr>
        <p:spPr>
          <a:xfrm>
            <a:off x="4654800" y="1062000"/>
            <a:ext cx="4500000" cy="3600000"/>
          </a:xfrm>
          <a:solidFill>
            <a:schemeClr val="accent1"/>
          </a:solidFill>
          <a:ln w="38100">
            <a:noFill/>
          </a:ln>
        </p:spPr>
        <p:txBody>
          <a:bodyPr anchor="ctr"/>
          <a:lstStyle>
            <a:lvl1pP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9" name="Datumsplatzhalter 3"/>
          <p:cNvSpPr>
            <a:spLocks noGrp="1"/>
          </p:cNvSpPr>
          <p:nvPr>
            <p:ph type="dt" sz="half" idx="2"/>
          </p:nvPr>
        </p:nvSpPr>
        <p:spPr>
          <a:xfrm>
            <a:off x="463550" y="4866504"/>
            <a:ext cx="720000" cy="267493"/>
          </a:xfrm>
          <a:prstGeom prst="rect">
            <a:avLst/>
          </a:prstGeom>
        </p:spPr>
        <p:txBody>
          <a:bodyPr vert="horz" wrap="none" lIns="0" tIns="45720" rIns="91440" bIns="45720" rtlCol="0" anchor="ctr"/>
          <a:lstStyle>
            <a:lvl1pPr algn="l">
              <a:defRPr sz="1000">
                <a:solidFill>
                  <a:schemeClr val="tx1"/>
                </a:solidFill>
              </a:defRPr>
            </a:lvl1pPr>
          </a:lstStyle>
          <a:p>
            <a:r>
              <a:rPr lang="de-DE" smtClean="0"/>
              <a:t>22.01.2019</a:t>
            </a:r>
            <a:endParaRPr lang="en-GB" dirty="0"/>
          </a:p>
        </p:txBody>
      </p:sp>
      <p:sp>
        <p:nvSpPr>
          <p:cNvPr id="12" name="Fußzeilenplatzhalter 4"/>
          <p:cNvSpPr>
            <a:spLocks noGrp="1"/>
          </p:cNvSpPr>
          <p:nvPr>
            <p:ph type="ftr" sz="quarter" idx="3"/>
          </p:nvPr>
        </p:nvSpPr>
        <p:spPr>
          <a:xfrm>
            <a:off x="1274965" y="4866482"/>
            <a:ext cx="6594070" cy="267493"/>
          </a:xfrm>
          <a:prstGeom prst="rect">
            <a:avLst/>
          </a:prstGeom>
        </p:spPr>
        <p:txBody>
          <a:bodyPr vert="horz" lIns="91440" tIns="45720" rIns="91440" bIns="45720" rtlCol="0" anchor="ctr"/>
          <a:lstStyle>
            <a:lvl1pPr algn="ctr">
              <a:defRPr sz="1000">
                <a:solidFill>
                  <a:schemeClr val="tx1"/>
                </a:solidFill>
              </a:defRPr>
            </a:lvl1pPr>
          </a:lstStyle>
          <a:p>
            <a:endParaRPr lang="de-DE" dirty="0"/>
          </a:p>
        </p:txBody>
      </p:sp>
    </p:spTree>
    <p:extLst>
      <p:ext uri="{BB962C8B-B14F-4D97-AF65-F5344CB8AC3E}">
        <p14:creationId xmlns:p14="http://schemas.microsoft.com/office/powerpoint/2010/main" val="16695285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Zwei Inhalte (Inhalt/2 Bilder)">
    <p:spTree>
      <p:nvGrpSpPr>
        <p:cNvPr id="1" name=""/>
        <p:cNvGrpSpPr/>
        <p:nvPr/>
      </p:nvGrpSpPr>
      <p:grpSpPr>
        <a:xfrm>
          <a:off x="0" y="0"/>
          <a:ext cx="0" cy="0"/>
          <a:chOff x="0" y="0"/>
          <a:chExt cx="0" cy="0"/>
        </a:xfrm>
      </p:grpSpPr>
      <p:sp>
        <p:nvSpPr>
          <p:cNvPr id="2" name="Titel 1"/>
          <p:cNvSpPr>
            <a:spLocks noGrp="1"/>
          </p:cNvSpPr>
          <p:nvPr>
            <p:ph type="title"/>
          </p:nvPr>
        </p:nvSpPr>
        <p:spPr>
          <a:xfrm>
            <a:off x="611560" y="123477"/>
            <a:ext cx="6912768" cy="360000"/>
          </a:xfrm>
        </p:spPr>
        <p:txBody>
          <a:bodyPr/>
          <a:lstStyle/>
          <a:p>
            <a:r>
              <a:rPr lang="de-DE" dirty="0"/>
              <a:t>Titelmasterformat durch Klicken bearbeiten</a:t>
            </a:r>
            <a:endParaRPr lang="en-GB" dirty="0"/>
          </a:p>
        </p:txBody>
      </p:sp>
      <p:sp>
        <p:nvSpPr>
          <p:cNvPr id="7" name="Foliennummernplatzhalter 6"/>
          <p:cNvSpPr>
            <a:spLocks noGrp="1"/>
          </p:cNvSpPr>
          <p:nvPr>
            <p:ph type="sldNum" sz="quarter" idx="12"/>
          </p:nvPr>
        </p:nvSpPr>
        <p:spPr/>
        <p:txBody>
          <a:bodyPr/>
          <a:lstStyle/>
          <a:p>
            <a:fld id="{D2AF0525-6F57-470C-8749-21765908DC7F}" type="slidenum">
              <a:rPr lang="en-GB" smtClean="0"/>
              <a:t>‹Nr.›</a:t>
            </a:fld>
            <a:endParaRPr lang="en-GB" dirty="0"/>
          </a:p>
        </p:txBody>
      </p:sp>
      <p:sp>
        <p:nvSpPr>
          <p:cNvPr id="9" name="Textplatzhalter 10"/>
          <p:cNvSpPr>
            <a:spLocks noGrp="1"/>
          </p:cNvSpPr>
          <p:nvPr>
            <p:ph type="body" sz="quarter" idx="13" hasCustomPrompt="1"/>
          </p:nvPr>
        </p:nvSpPr>
        <p:spPr>
          <a:xfrm>
            <a:off x="611560" y="483518"/>
            <a:ext cx="6912768" cy="216495"/>
          </a:xfrm>
        </p:spPr>
        <p:txBody>
          <a:bodyPr lIns="72000" tIns="36000" rIns="72000" bIns="36000" anchor="ctr">
            <a:noAutofit/>
          </a:bodyPr>
          <a:lstStyle>
            <a:lvl1pPr>
              <a:buNone/>
              <a:defRPr sz="1400" b="0" cap="none" baseline="0">
                <a:solidFill>
                  <a:schemeClr val="tx1"/>
                </a:solidFill>
              </a:defRPr>
            </a:lvl1pPr>
            <a:lvl2pPr marL="180975" indent="0">
              <a:buNone/>
              <a:defRPr/>
            </a:lvl2pPr>
            <a:lvl3pPr marL="361950" indent="0">
              <a:buNone/>
              <a:defRPr/>
            </a:lvl3pPr>
            <a:lvl4pPr marL="536575" indent="0">
              <a:buNone/>
              <a:defRPr/>
            </a:lvl4pPr>
            <a:lvl5pPr marL="717550" indent="0">
              <a:buNone/>
              <a:defRPr/>
            </a:lvl5pPr>
          </a:lstStyle>
          <a:p>
            <a:pPr lvl="0"/>
            <a:r>
              <a:rPr lang="en-GB" dirty="0" err="1"/>
              <a:t>Untertitel</a:t>
            </a:r>
            <a:endParaRPr lang="en-GB" dirty="0"/>
          </a:p>
        </p:txBody>
      </p:sp>
      <p:sp>
        <p:nvSpPr>
          <p:cNvPr id="4" name="Inhaltsplatzhalter 3">
            <a:extLst>
              <a:ext uri="{FF2B5EF4-FFF2-40B4-BE49-F238E27FC236}">
                <a16:creationId xmlns="" xmlns:a16="http://schemas.microsoft.com/office/drawing/2014/main" id="{34DB5A77-C16C-45C4-8436-5541E93CC175}"/>
              </a:ext>
            </a:extLst>
          </p:cNvPr>
          <p:cNvSpPr>
            <a:spLocks noGrp="1"/>
          </p:cNvSpPr>
          <p:nvPr>
            <p:ph sz="quarter" idx="18"/>
          </p:nvPr>
        </p:nvSpPr>
        <p:spPr>
          <a:xfrm>
            <a:off x="468000" y="1062038"/>
            <a:ext cx="4032000" cy="3600000"/>
          </a:xfrm>
        </p:spPr>
        <p:txBody>
          <a:bodyPr anchor="t"/>
          <a:lstStyle>
            <a:lvl2pPr>
              <a:buClr>
                <a:schemeClr val="accent1"/>
              </a:buClr>
              <a:defRPr>
                <a:solidFill>
                  <a:schemeClr val="tx1"/>
                </a:solidFill>
              </a:defRPr>
            </a:lvl2pPr>
            <a:lvl3pPr>
              <a:buClr>
                <a:schemeClr val="accent4"/>
              </a:buClr>
              <a:defRPr>
                <a:solidFill>
                  <a:schemeClr val="tx1"/>
                </a:solidFill>
              </a:defRPr>
            </a:lvl3pPr>
            <a:lvl4pPr>
              <a:buClr>
                <a:schemeClr val="accent4"/>
              </a:buClr>
              <a:defRPr>
                <a:solidFill>
                  <a:schemeClr val="tx1"/>
                </a:solidFill>
              </a:defRPr>
            </a:lvl4pPr>
            <a:lvl5pPr>
              <a:buClr>
                <a:schemeClr val="accent4"/>
              </a:buClr>
              <a:defRPr>
                <a:solidFill>
                  <a:schemeClr val="tx1"/>
                </a:solidFill>
              </a:defRPr>
            </a:lvl5pPr>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8" name="Bildplatzhalter 7"/>
          <p:cNvSpPr>
            <a:spLocks noGrp="1"/>
          </p:cNvSpPr>
          <p:nvPr>
            <p:ph type="pic" sz="quarter" idx="21"/>
          </p:nvPr>
        </p:nvSpPr>
        <p:spPr>
          <a:xfrm>
            <a:off x="4652963" y="1062038"/>
            <a:ext cx="4032250" cy="1756800"/>
          </a:xfrm>
        </p:spPr>
        <p:txBody>
          <a:bodyPr/>
          <a:lstStyle/>
          <a:p>
            <a:endParaRPr lang="de-DE" dirty="0"/>
          </a:p>
        </p:txBody>
      </p:sp>
      <p:sp>
        <p:nvSpPr>
          <p:cNvPr id="10" name="Bildplatzhalter 7"/>
          <p:cNvSpPr>
            <a:spLocks noGrp="1"/>
          </p:cNvSpPr>
          <p:nvPr>
            <p:ph type="pic" sz="quarter" idx="23"/>
          </p:nvPr>
        </p:nvSpPr>
        <p:spPr>
          <a:xfrm>
            <a:off x="4652963" y="2905238"/>
            <a:ext cx="4032250" cy="1756800"/>
          </a:xfrm>
        </p:spPr>
        <p:txBody>
          <a:bodyPr/>
          <a:lstStyle/>
          <a:p>
            <a:endParaRPr lang="de-DE" dirty="0"/>
          </a:p>
        </p:txBody>
      </p:sp>
      <p:sp>
        <p:nvSpPr>
          <p:cNvPr id="11" name="Datumsplatzhalter 3"/>
          <p:cNvSpPr>
            <a:spLocks noGrp="1"/>
          </p:cNvSpPr>
          <p:nvPr>
            <p:ph type="dt" sz="half" idx="2"/>
          </p:nvPr>
        </p:nvSpPr>
        <p:spPr>
          <a:xfrm>
            <a:off x="463550" y="4866504"/>
            <a:ext cx="720000" cy="267493"/>
          </a:xfrm>
          <a:prstGeom prst="rect">
            <a:avLst/>
          </a:prstGeom>
        </p:spPr>
        <p:txBody>
          <a:bodyPr vert="horz" wrap="none" lIns="0" tIns="45720" rIns="91440" bIns="45720" rtlCol="0" anchor="ctr"/>
          <a:lstStyle>
            <a:lvl1pPr algn="l">
              <a:defRPr sz="1000">
                <a:solidFill>
                  <a:schemeClr val="tx1"/>
                </a:solidFill>
              </a:defRPr>
            </a:lvl1pPr>
          </a:lstStyle>
          <a:p>
            <a:r>
              <a:rPr lang="de-DE" smtClean="0"/>
              <a:t>22.01.2019</a:t>
            </a:r>
            <a:endParaRPr lang="en-GB" dirty="0"/>
          </a:p>
        </p:txBody>
      </p:sp>
      <p:sp>
        <p:nvSpPr>
          <p:cNvPr id="12" name="Fußzeilenplatzhalter 4"/>
          <p:cNvSpPr>
            <a:spLocks noGrp="1"/>
          </p:cNvSpPr>
          <p:nvPr>
            <p:ph type="ftr" sz="quarter" idx="3"/>
          </p:nvPr>
        </p:nvSpPr>
        <p:spPr>
          <a:xfrm>
            <a:off x="1274965" y="4866482"/>
            <a:ext cx="6594070" cy="267493"/>
          </a:xfrm>
          <a:prstGeom prst="rect">
            <a:avLst/>
          </a:prstGeom>
        </p:spPr>
        <p:txBody>
          <a:bodyPr vert="horz" lIns="91440" tIns="45720" rIns="91440" bIns="45720" rtlCol="0" anchor="ctr"/>
          <a:lstStyle>
            <a:lvl1pPr algn="ctr">
              <a:defRPr sz="1000">
                <a:solidFill>
                  <a:schemeClr val="tx1"/>
                </a:solidFill>
              </a:defRPr>
            </a:lvl1pPr>
          </a:lstStyle>
          <a:p>
            <a:endParaRPr lang="de-DE" dirty="0"/>
          </a:p>
        </p:txBody>
      </p:sp>
    </p:spTree>
    <p:extLst>
      <p:ext uri="{BB962C8B-B14F-4D97-AF65-F5344CB8AC3E}">
        <p14:creationId xmlns:p14="http://schemas.microsoft.com/office/powerpoint/2010/main" val="4822785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Zwei Inhalte (2 Bilder/Inhalt)">
    <p:spTree>
      <p:nvGrpSpPr>
        <p:cNvPr id="1" name=""/>
        <p:cNvGrpSpPr/>
        <p:nvPr/>
      </p:nvGrpSpPr>
      <p:grpSpPr>
        <a:xfrm>
          <a:off x="0" y="0"/>
          <a:ext cx="0" cy="0"/>
          <a:chOff x="0" y="0"/>
          <a:chExt cx="0" cy="0"/>
        </a:xfrm>
      </p:grpSpPr>
      <p:sp>
        <p:nvSpPr>
          <p:cNvPr id="2" name="Titel 1"/>
          <p:cNvSpPr>
            <a:spLocks noGrp="1"/>
          </p:cNvSpPr>
          <p:nvPr>
            <p:ph type="title"/>
          </p:nvPr>
        </p:nvSpPr>
        <p:spPr>
          <a:xfrm>
            <a:off x="611560" y="123477"/>
            <a:ext cx="6912768" cy="360000"/>
          </a:xfrm>
        </p:spPr>
        <p:txBody>
          <a:bodyPr/>
          <a:lstStyle/>
          <a:p>
            <a:r>
              <a:rPr lang="de-DE" dirty="0"/>
              <a:t>Titelmasterformat durch Klicken bearbeiten</a:t>
            </a:r>
            <a:endParaRPr lang="en-GB" dirty="0"/>
          </a:p>
        </p:txBody>
      </p:sp>
      <p:sp>
        <p:nvSpPr>
          <p:cNvPr id="7" name="Foliennummernplatzhalter 6"/>
          <p:cNvSpPr>
            <a:spLocks noGrp="1"/>
          </p:cNvSpPr>
          <p:nvPr>
            <p:ph type="sldNum" sz="quarter" idx="12"/>
          </p:nvPr>
        </p:nvSpPr>
        <p:spPr/>
        <p:txBody>
          <a:bodyPr/>
          <a:lstStyle/>
          <a:p>
            <a:fld id="{D2AF0525-6F57-470C-8749-21765908DC7F}" type="slidenum">
              <a:rPr lang="en-GB" smtClean="0"/>
              <a:t>‹Nr.›</a:t>
            </a:fld>
            <a:endParaRPr lang="en-GB" dirty="0"/>
          </a:p>
        </p:txBody>
      </p:sp>
      <p:sp>
        <p:nvSpPr>
          <p:cNvPr id="9" name="Textplatzhalter 10"/>
          <p:cNvSpPr>
            <a:spLocks noGrp="1"/>
          </p:cNvSpPr>
          <p:nvPr>
            <p:ph type="body" sz="quarter" idx="13" hasCustomPrompt="1"/>
          </p:nvPr>
        </p:nvSpPr>
        <p:spPr>
          <a:xfrm>
            <a:off x="611560" y="483518"/>
            <a:ext cx="6912768" cy="216495"/>
          </a:xfrm>
        </p:spPr>
        <p:txBody>
          <a:bodyPr lIns="72000" tIns="36000" rIns="72000" bIns="36000" anchor="ctr">
            <a:noAutofit/>
          </a:bodyPr>
          <a:lstStyle>
            <a:lvl1pPr>
              <a:buNone/>
              <a:defRPr sz="1400" b="0" cap="none" baseline="0">
                <a:solidFill>
                  <a:schemeClr val="tx1"/>
                </a:solidFill>
              </a:defRPr>
            </a:lvl1pPr>
            <a:lvl2pPr marL="180975" indent="0">
              <a:buNone/>
              <a:defRPr/>
            </a:lvl2pPr>
            <a:lvl3pPr marL="361950" indent="0">
              <a:buNone/>
              <a:defRPr/>
            </a:lvl3pPr>
            <a:lvl4pPr marL="536575" indent="0">
              <a:buNone/>
              <a:defRPr/>
            </a:lvl4pPr>
            <a:lvl5pPr marL="717550" indent="0">
              <a:buNone/>
              <a:defRPr/>
            </a:lvl5pPr>
          </a:lstStyle>
          <a:p>
            <a:pPr lvl="0"/>
            <a:r>
              <a:rPr lang="en-GB" dirty="0" err="1"/>
              <a:t>Untertitel</a:t>
            </a:r>
            <a:endParaRPr lang="en-GB" dirty="0"/>
          </a:p>
        </p:txBody>
      </p:sp>
      <p:sp>
        <p:nvSpPr>
          <p:cNvPr id="4" name="Inhaltsplatzhalter 3">
            <a:extLst>
              <a:ext uri="{FF2B5EF4-FFF2-40B4-BE49-F238E27FC236}">
                <a16:creationId xmlns="" xmlns:a16="http://schemas.microsoft.com/office/drawing/2014/main" id="{34DB5A77-C16C-45C4-8436-5541E93CC175}"/>
              </a:ext>
            </a:extLst>
          </p:cNvPr>
          <p:cNvSpPr>
            <a:spLocks noGrp="1"/>
          </p:cNvSpPr>
          <p:nvPr>
            <p:ph sz="quarter" idx="18"/>
          </p:nvPr>
        </p:nvSpPr>
        <p:spPr>
          <a:xfrm>
            <a:off x="4653213" y="1062038"/>
            <a:ext cx="4032000" cy="3600000"/>
          </a:xfrm>
        </p:spPr>
        <p:txBody>
          <a:bodyPr anchor="t"/>
          <a:lstStyle>
            <a:lvl2pPr>
              <a:buClr>
                <a:schemeClr val="accent1"/>
              </a:buClr>
              <a:defRPr>
                <a:solidFill>
                  <a:schemeClr val="tx1"/>
                </a:solidFill>
              </a:defRPr>
            </a:lvl2pPr>
            <a:lvl3pPr>
              <a:buClr>
                <a:schemeClr val="accent4"/>
              </a:buClr>
              <a:defRPr>
                <a:solidFill>
                  <a:schemeClr val="tx1"/>
                </a:solidFill>
              </a:defRPr>
            </a:lvl3pPr>
            <a:lvl4pPr>
              <a:buClr>
                <a:schemeClr val="accent4"/>
              </a:buClr>
              <a:defRPr>
                <a:solidFill>
                  <a:schemeClr val="tx1"/>
                </a:solidFill>
              </a:defRPr>
            </a:lvl4pPr>
            <a:lvl5pPr>
              <a:buClr>
                <a:schemeClr val="accent4"/>
              </a:buClr>
              <a:defRPr>
                <a:solidFill>
                  <a:schemeClr val="tx1"/>
                </a:solidFill>
              </a:defRPr>
            </a:lvl5pPr>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8" name="Bildplatzhalter 7"/>
          <p:cNvSpPr>
            <a:spLocks noGrp="1"/>
          </p:cNvSpPr>
          <p:nvPr>
            <p:ph type="pic" sz="quarter" idx="21"/>
          </p:nvPr>
        </p:nvSpPr>
        <p:spPr>
          <a:xfrm>
            <a:off x="468000" y="1062038"/>
            <a:ext cx="4032250" cy="1756800"/>
          </a:xfrm>
        </p:spPr>
        <p:txBody>
          <a:bodyPr/>
          <a:lstStyle/>
          <a:p>
            <a:endParaRPr lang="de-DE" dirty="0"/>
          </a:p>
        </p:txBody>
      </p:sp>
      <p:sp>
        <p:nvSpPr>
          <p:cNvPr id="10" name="Bildplatzhalter 7"/>
          <p:cNvSpPr>
            <a:spLocks noGrp="1"/>
          </p:cNvSpPr>
          <p:nvPr>
            <p:ph type="pic" sz="quarter" idx="23"/>
          </p:nvPr>
        </p:nvSpPr>
        <p:spPr>
          <a:xfrm>
            <a:off x="468000" y="2905238"/>
            <a:ext cx="4032250" cy="1756800"/>
          </a:xfrm>
        </p:spPr>
        <p:txBody>
          <a:bodyPr/>
          <a:lstStyle/>
          <a:p>
            <a:endParaRPr lang="de-DE" dirty="0"/>
          </a:p>
        </p:txBody>
      </p:sp>
      <p:sp>
        <p:nvSpPr>
          <p:cNvPr id="11" name="Datumsplatzhalter 3"/>
          <p:cNvSpPr>
            <a:spLocks noGrp="1"/>
          </p:cNvSpPr>
          <p:nvPr>
            <p:ph type="dt" sz="half" idx="2"/>
          </p:nvPr>
        </p:nvSpPr>
        <p:spPr>
          <a:xfrm>
            <a:off x="463550" y="4866504"/>
            <a:ext cx="720000" cy="267493"/>
          </a:xfrm>
          <a:prstGeom prst="rect">
            <a:avLst/>
          </a:prstGeom>
        </p:spPr>
        <p:txBody>
          <a:bodyPr vert="horz" wrap="none" lIns="0" tIns="45720" rIns="91440" bIns="45720" rtlCol="0" anchor="ctr"/>
          <a:lstStyle>
            <a:lvl1pPr algn="l">
              <a:defRPr sz="1000">
                <a:solidFill>
                  <a:schemeClr val="tx1"/>
                </a:solidFill>
              </a:defRPr>
            </a:lvl1pPr>
          </a:lstStyle>
          <a:p>
            <a:r>
              <a:rPr lang="de-DE" smtClean="0"/>
              <a:t>22.01.2019</a:t>
            </a:r>
            <a:endParaRPr lang="en-GB" dirty="0"/>
          </a:p>
        </p:txBody>
      </p:sp>
      <p:sp>
        <p:nvSpPr>
          <p:cNvPr id="12" name="Fußzeilenplatzhalter 4"/>
          <p:cNvSpPr>
            <a:spLocks noGrp="1"/>
          </p:cNvSpPr>
          <p:nvPr>
            <p:ph type="ftr" sz="quarter" idx="3"/>
          </p:nvPr>
        </p:nvSpPr>
        <p:spPr>
          <a:xfrm>
            <a:off x="1274965" y="4866482"/>
            <a:ext cx="6594070" cy="267493"/>
          </a:xfrm>
          <a:prstGeom prst="rect">
            <a:avLst/>
          </a:prstGeom>
        </p:spPr>
        <p:txBody>
          <a:bodyPr vert="horz" lIns="91440" tIns="45720" rIns="91440" bIns="45720" rtlCol="0" anchor="ctr"/>
          <a:lstStyle>
            <a:lvl1pPr algn="ctr">
              <a:defRPr sz="1000">
                <a:solidFill>
                  <a:schemeClr val="tx1"/>
                </a:solidFill>
              </a:defRPr>
            </a:lvl1pPr>
          </a:lstStyle>
          <a:p>
            <a:endParaRPr lang="de-DE" dirty="0"/>
          </a:p>
        </p:txBody>
      </p:sp>
    </p:spTree>
    <p:extLst>
      <p:ext uri="{BB962C8B-B14F-4D97-AF65-F5344CB8AC3E}">
        <p14:creationId xmlns:p14="http://schemas.microsoft.com/office/powerpoint/2010/main" val="14591952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Zwei Inhalte (Collage1/Inhalt)">
    <p:spTree>
      <p:nvGrpSpPr>
        <p:cNvPr id="1" name=""/>
        <p:cNvGrpSpPr/>
        <p:nvPr/>
      </p:nvGrpSpPr>
      <p:grpSpPr>
        <a:xfrm>
          <a:off x="0" y="0"/>
          <a:ext cx="0" cy="0"/>
          <a:chOff x="0" y="0"/>
          <a:chExt cx="0" cy="0"/>
        </a:xfrm>
      </p:grpSpPr>
      <p:sp>
        <p:nvSpPr>
          <p:cNvPr id="2" name="Titel 1"/>
          <p:cNvSpPr>
            <a:spLocks noGrp="1"/>
          </p:cNvSpPr>
          <p:nvPr>
            <p:ph type="title"/>
          </p:nvPr>
        </p:nvSpPr>
        <p:spPr>
          <a:xfrm>
            <a:off x="611560" y="123477"/>
            <a:ext cx="6912768" cy="360000"/>
          </a:xfrm>
        </p:spPr>
        <p:txBody>
          <a:bodyPr/>
          <a:lstStyle/>
          <a:p>
            <a:r>
              <a:rPr lang="de-DE" dirty="0"/>
              <a:t>Titelmasterformat durch Klicken bearbeiten</a:t>
            </a:r>
            <a:endParaRPr lang="en-GB" dirty="0"/>
          </a:p>
        </p:txBody>
      </p:sp>
      <p:sp>
        <p:nvSpPr>
          <p:cNvPr id="7" name="Foliennummernplatzhalter 6"/>
          <p:cNvSpPr>
            <a:spLocks noGrp="1"/>
          </p:cNvSpPr>
          <p:nvPr>
            <p:ph type="sldNum" sz="quarter" idx="12"/>
          </p:nvPr>
        </p:nvSpPr>
        <p:spPr/>
        <p:txBody>
          <a:bodyPr/>
          <a:lstStyle/>
          <a:p>
            <a:fld id="{D2AF0525-6F57-470C-8749-21765908DC7F}" type="slidenum">
              <a:rPr lang="en-GB" smtClean="0"/>
              <a:t>‹Nr.›</a:t>
            </a:fld>
            <a:endParaRPr lang="en-GB" dirty="0"/>
          </a:p>
        </p:txBody>
      </p:sp>
      <p:sp>
        <p:nvSpPr>
          <p:cNvPr id="9" name="Textplatzhalter 10"/>
          <p:cNvSpPr>
            <a:spLocks noGrp="1"/>
          </p:cNvSpPr>
          <p:nvPr>
            <p:ph type="body" sz="quarter" idx="13" hasCustomPrompt="1"/>
          </p:nvPr>
        </p:nvSpPr>
        <p:spPr>
          <a:xfrm>
            <a:off x="611560" y="483518"/>
            <a:ext cx="6912768" cy="216495"/>
          </a:xfrm>
        </p:spPr>
        <p:txBody>
          <a:bodyPr lIns="72000" tIns="36000" rIns="72000" bIns="36000" anchor="ctr">
            <a:noAutofit/>
          </a:bodyPr>
          <a:lstStyle>
            <a:lvl1pPr>
              <a:buNone/>
              <a:defRPr sz="1400" b="0" cap="none" baseline="0">
                <a:solidFill>
                  <a:schemeClr val="tx1"/>
                </a:solidFill>
              </a:defRPr>
            </a:lvl1pPr>
            <a:lvl2pPr marL="180975" indent="0">
              <a:buNone/>
              <a:defRPr/>
            </a:lvl2pPr>
            <a:lvl3pPr marL="361950" indent="0">
              <a:buNone/>
              <a:defRPr/>
            </a:lvl3pPr>
            <a:lvl4pPr marL="536575" indent="0">
              <a:buNone/>
              <a:defRPr/>
            </a:lvl4pPr>
            <a:lvl5pPr marL="717550" indent="0">
              <a:buNone/>
              <a:defRPr/>
            </a:lvl5pPr>
          </a:lstStyle>
          <a:p>
            <a:pPr lvl="0"/>
            <a:r>
              <a:rPr lang="en-GB" dirty="0" err="1"/>
              <a:t>Untertitel</a:t>
            </a:r>
            <a:endParaRPr lang="en-GB" dirty="0"/>
          </a:p>
        </p:txBody>
      </p:sp>
      <p:sp>
        <p:nvSpPr>
          <p:cNvPr id="15" name="Inhaltsplatzhalter 3">
            <a:extLst>
              <a:ext uri="{FF2B5EF4-FFF2-40B4-BE49-F238E27FC236}">
                <a16:creationId xmlns="" xmlns:a16="http://schemas.microsoft.com/office/drawing/2014/main" id="{8A0D9E13-25BD-4922-BF27-B00C8899F813}"/>
              </a:ext>
            </a:extLst>
          </p:cNvPr>
          <p:cNvSpPr>
            <a:spLocks noGrp="1"/>
          </p:cNvSpPr>
          <p:nvPr>
            <p:ph sz="quarter" idx="20"/>
          </p:nvPr>
        </p:nvSpPr>
        <p:spPr>
          <a:xfrm>
            <a:off x="4653480" y="1062158"/>
            <a:ext cx="4032000" cy="3600000"/>
          </a:xfrm>
        </p:spPr>
        <p:txBody>
          <a:bodyPr anchor="t"/>
          <a:lstStyle>
            <a:lvl2pPr>
              <a:buClr>
                <a:schemeClr val="accent1"/>
              </a:buClr>
              <a:defRPr>
                <a:solidFill>
                  <a:schemeClr val="tx1"/>
                </a:solidFill>
              </a:defRPr>
            </a:lvl2pPr>
            <a:lvl3pPr>
              <a:buClr>
                <a:schemeClr val="accent4"/>
              </a:buClr>
              <a:defRPr>
                <a:solidFill>
                  <a:schemeClr val="tx1"/>
                </a:solidFill>
              </a:defRPr>
            </a:lvl3pPr>
            <a:lvl4pPr>
              <a:buClr>
                <a:schemeClr val="accent4"/>
              </a:buClr>
              <a:defRPr>
                <a:solidFill>
                  <a:schemeClr val="tx1"/>
                </a:solidFill>
              </a:defRPr>
            </a:lvl4pPr>
            <a:lvl5pPr>
              <a:buClr>
                <a:schemeClr val="accent4"/>
              </a:buClr>
              <a:defRPr>
                <a:solidFill>
                  <a:schemeClr val="tx1"/>
                </a:solidFill>
              </a:defRPr>
            </a:lvl5pPr>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1" name="Bildplatzhalter 3"/>
          <p:cNvSpPr>
            <a:spLocks noGrp="1"/>
          </p:cNvSpPr>
          <p:nvPr>
            <p:ph type="pic" sz="quarter" idx="21"/>
          </p:nvPr>
        </p:nvSpPr>
        <p:spPr>
          <a:xfrm>
            <a:off x="468000" y="1062000"/>
            <a:ext cx="1972800" cy="1141200"/>
          </a:xfrm>
          <a:prstGeom prst="snip1Rect">
            <a:avLst>
              <a:gd name="adj" fmla="val 0"/>
            </a:avLst>
          </a:prstGeom>
          <a:noFill/>
          <a:ln w="38100">
            <a:noFill/>
          </a:ln>
        </p:spPr>
        <p:txBody>
          <a:bodyPr/>
          <a:lstStyle>
            <a:lvl1pPr>
              <a:defRPr>
                <a:solidFill>
                  <a:schemeClr val="tx1"/>
                </a:solidFill>
              </a:defRPr>
            </a:lvl1pPr>
          </a:lstStyle>
          <a:p>
            <a:endParaRPr lang="de-DE" dirty="0"/>
          </a:p>
        </p:txBody>
      </p:sp>
      <p:sp>
        <p:nvSpPr>
          <p:cNvPr id="27" name="Bildplatzhalter 3"/>
          <p:cNvSpPr>
            <a:spLocks noGrp="1"/>
          </p:cNvSpPr>
          <p:nvPr>
            <p:ph type="pic" sz="quarter" idx="22"/>
          </p:nvPr>
        </p:nvSpPr>
        <p:spPr>
          <a:xfrm>
            <a:off x="2527200" y="1062000"/>
            <a:ext cx="1972800" cy="1141200"/>
          </a:xfrm>
          <a:prstGeom prst="snip1Rect">
            <a:avLst>
              <a:gd name="adj" fmla="val 0"/>
            </a:avLst>
          </a:prstGeom>
          <a:noFill/>
          <a:ln w="38100">
            <a:noFill/>
          </a:ln>
        </p:spPr>
        <p:txBody>
          <a:bodyPr/>
          <a:lstStyle>
            <a:lvl1pPr>
              <a:defRPr>
                <a:solidFill>
                  <a:schemeClr val="tx1"/>
                </a:solidFill>
              </a:defRPr>
            </a:lvl1pPr>
          </a:lstStyle>
          <a:p>
            <a:endParaRPr lang="de-DE" dirty="0"/>
          </a:p>
        </p:txBody>
      </p:sp>
      <p:sp>
        <p:nvSpPr>
          <p:cNvPr id="29" name="Bildplatzhalter 3"/>
          <p:cNvSpPr>
            <a:spLocks noGrp="1"/>
          </p:cNvSpPr>
          <p:nvPr>
            <p:ph type="pic" sz="quarter" idx="24"/>
          </p:nvPr>
        </p:nvSpPr>
        <p:spPr>
          <a:xfrm>
            <a:off x="468000" y="3519701"/>
            <a:ext cx="1972800" cy="1141200"/>
          </a:xfrm>
          <a:prstGeom prst="snip1Rect">
            <a:avLst>
              <a:gd name="adj" fmla="val 0"/>
            </a:avLst>
          </a:prstGeom>
          <a:noFill/>
          <a:ln w="38100">
            <a:noFill/>
          </a:ln>
        </p:spPr>
        <p:txBody>
          <a:bodyPr/>
          <a:lstStyle>
            <a:lvl1pPr>
              <a:defRPr>
                <a:solidFill>
                  <a:schemeClr val="tx1"/>
                </a:solidFill>
              </a:defRPr>
            </a:lvl1pPr>
          </a:lstStyle>
          <a:p>
            <a:endParaRPr lang="de-DE" dirty="0"/>
          </a:p>
        </p:txBody>
      </p:sp>
      <p:sp>
        <p:nvSpPr>
          <p:cNvPr id="30" name="Bildplatzhalter 3"/>
          <p:cNvSpPr>
            <a:spLocks noGrp="1"/>
          </p:cNvSpPr>
          <p:nvPr>
            <p:ph type="pic" sz="quarter" idx="25"/>
          </p:nvPr>
        </p:nvSpPr>
        <p:spPr>
          <a:xfrm>
            <a:off x="2527200" y="3519701"/>
            <a:ext cx="1972800" cy="1141200"/>
          </a:xfrm>
          <a:prstGeom prst="snip1Rect">
            <a:avLst>
              <a:gd name="adj" fmla="val 0"/>
            </a:avLst>
          </a:prstGeom>
          <a:noFill/>
          <a:ln w="38100">
            <a:noFill/>
          </a:ln>
        </p:spPr>
        <p:txBody>
          <a:bodyPr/>
          <a:lstStyle>
            <a:lvl1pPr>
              <a:defRPr>
                <a:solidFill>
                  <a:schemeClr val="tx1"/>
                </a:solidFill>
              </a:defRPr>
            </a:lvl1pPr>
          </a:lstStyle>
          <a:p>
            <a:endParaRPr lang="de-DE" dirty="0"/>
          </a:p>
        </p:txBody>
      </p:sp>
      <p:sp>
        <p:nvSpPr>
          <p:cNvPr id="31" name="Bildplatzhalter 3"/>
          <p:cNvSpPr>
            <a:spLocks noGrp="1"/>
          </p:cNvSpPr>
          <p:nvPr>
            <p:ph type="pic" sz="quarter" idx="26"/>
          </p:nvPr>
        </p:nvSpPr>
        <p:spPr>
          <a:xfrm>
            <a:off x="468000" y="2290851"/>
            <a:ext cx="1141200" cy="1141200"/>
          </a:xfrm>
          <a:prstGeom prst="snip1Rect">
            <a:avLst>
              <a:gd name="adj" fmla="val 0"/>
            </a:avLst>
          </a:prstGeom>
          <a:noFill/>
          <a:ln w="38100">
            <a:noFill/>
          </a:ln>
        </p:spPr>
        <p:txBody>
          <a:bodyPr/>
          <a:lstStyle>
            <a:lvl1pPr>
              <a:defRPr>
                <a:solidFill>
                  <a:schemeClr val="tx1"/>
                </a:solidFill>
              </a:defRPr>
            </a:lvl1pPr>
          </a:lstStyle>
          <a:p>
            <a:endParaRPr lang="de-DE" dirty="0"/>
          </a:p>
        </p:txBody>
      </p:sp>
      <p:sp>
        <p:nvSpPr>
          <p:cNvPr id="32" name="Bildplatzhalter 3"/>
          <p:cNvSpPr>
            <a:spLocks noGrp="1"/>
          </p:cNvSpPr>
          <p:nvPr>
            <p:ph type="pic" sz="quarter" idx="27"/>
          </p:nvPr>
        </p:nvSpPr>
        <p:spPr>
          <a:xfrm>
            <a:off x="1699200" y="2290851"/>
            <a:ext cx="2800800" cy="1141200"/>
          </a:xfrm>
          <a:prstGeom prst="snip1Rect">
            <a:avLst>
              <a:gd name="adj" fmla="val 0"/>
            </a:avLst>
          </a:prstGeom>
          <a:noFill/>
          <a:ln w="38100">
            <a:noFill/>
          </a:ln>
        </p:spPr>
        <p:txBody>
          <a:bodyPr/>
          <a:lstStyle>
            <a:lvl1pPr>
              <a:defRPr>
                <a:solidFill>
                  <a:schemeClr val="tx1"/>
                </a:solidFill>
              </a:defRPr>
            </a:lvl1pPr>
          </a:lstStyle>
          <a:p>
            <a:endParaRPr lang="de-DE" dirty="0"/>
          </a:p>
        </p:txBody>
      </p:sp>
      <p:sp>
        <p:nvSpPr>
          <p:cNvPr id="14" name="Datumsplatzhalter 3"/>
          <p:cNvSpPr>
            <a:spLocks noGrp="1"/>
          </p:cNvSpPr>
          <p:nvPr>
            <p:ph type="dt" sz="half" idx="2"/>
          </p:nvPr>
        </p:nvSpPr>
        <p:spPr>
          <a:xfrm>
            <a:off x="463550" y="4866504"/>
            <a:ext cx="720000" cy="267493"/>
          </a:xfrm>
          <a:prstGeom prst="rect">
            <a:avLst/>
          </a:prstGeom>
        </p:spPr>
        <p:txBody>
          <a:bodyPr vert="horz" wrap="none" lIns="0" tIns="45720" rIns="91440" bIns="45720" rtlCol="0" anchor="ctr"/>
          <a:lstStyle>
            <a:lvl1pPr algn="l">
              <a:defRPr sz="1000">
                <a:solidFill>
                  <a:schemeClr val="tx1"/>
                </a:solidFill>
              </a:defRPr>
            </a:lvl1pPr>
          </a:lstStyle>
          <a:p>
            <a:r>
              <a:rPr lang="de-DE" smtClean="0"/>
              <a:t>22.01.2019</a:t>
            </a:r>
            <a:endParaRPr lang="en-GB" dirty="0"/>
          </a:p>
        </p:txBody>
      </p:sp>
      <p:sp>
        <p:nvSpPr>
          <p:cNvPr id="16" name="Fußzeilenplatzhalter 4"/>
          <p:cNvSpPr>
            <a:spLocks noGrp="1"/>
          </p:cNvSpPr>
          <p:nvPr>
            <p:ph type="ftr" sz="quarter" idx="3"/>
          </p:nvPr>
        </p:nvSpPr>
        <p:spPr>
          <a:xfrm>
            <a:off x="1274965" y="4866482"/>
            <a:ext cx="6594070" cy="267493"/>
          </a:xfrm>
          <a:prstGeom prst="rect">
            <a:avLst/>
          </a:prstGeom>
        </p:spPr>
        <p:txBody>
          <a:bodyPr vert="horz" lIns="91440" tIns="45720" rIns="91440" bIns="45720" rtlCol="0" anchor="ctr"/>
          <a:lstStyle>
            <a:lvl1pPr algn="ctr">
              <a:defRPr sz="1000">
                <a:solidFill>
                  <a:schemeClr val="tx1"/>
                </a:solidFill>
              </a:defRPr>
            </a:lvl1pPr>
          </a:lstStyle>
          <a:p>
            <a:endParaRPr lang="de-DE" dirty="0"/>
          </a:p>
        </p:txBody>
      </p:sp>
    </p:spTree>
    <p:extLst>
      <p:ext uri="{BB962C8B-B14F-4D97-AF65-F5344CB8AC3E}">
        <p14:creationId xmlns:p14="http://schemas.microsoft.com/office/powerpoint/2010/main" val="21315021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Zwei Inhalte (Collage2/Inhalt)">
    <p:spTree>
      <p:nvGrpSpPr>
        <p:cNvPr id="1" name=""/>
        <p:cNvGrpSpPr/>
        <p:nvPr/>
      </p:nvGrpSpPr>
      <p:grpSpPr>
        <a:xfrm>
          <a:off x="0" y="0"/>
          <a:ext cx="0" cy="0"/>
          <a:chOff x="0" y="0"/>
          <a:chExt cx="0" cy="0"/>
        </a:xfrm>
      </p:grpSpPr>
      <p:sp>
        <p:nvSpPr>
          <p:cNvPr id="2" name="Titel 1"/>
          <p:cNvSpPr>
            <a:spLocks noGrp="1"/>
          </p:cNvSpPr>
          <p:nvPr>
            <p:ph type="title"/>
          </p:nvPr>
        </p:nvSpPr>
        <p:spPr>
          <a:xfrm>
            <a:off x="611560" y="123477"/>
            <a:ext cx="6912768" cy="360000"/>
          </a:xfrm>
        </p:spPr>
        <p:txBody>
          <a:bodyPr/>
          <a:lstStyle/>
          <a:p>
            <a:r>
              <a:rPr lang="de-DE" dirty="0"/>
              <a:t>Titelmasterformat durch Klicken bearbeiten</a:t>
            </a:r>
            <a:endParaRPr lang="en-GB" dirty="0"/>
          </a:p>
        </p:txBody>
      </p:sp>
      <p:sp>
        <p:nvSpPr>
          <p:cNvPr id="7" name="Foliennummernplatzhalter 6"/>
          <p:cNvSpPr>
            <a:spLocks noGrp="1"/>
          </p:cNvSpPr>
          <p:nvPr>
            <p:ph type="sldNum" sz="quarter" idx="12"/>
          </p:nvPr>
        </p:nvSpPr>
        <p:spPr/>
        <p:txBody>
          <a:bodyPr/>
          <a:lstStyle/>
          <a:p>
            <a:fld id="{D2AF0525-6F57-470C-8749-21765908DC7F}" type="slidenum">
              <a:rPr lang="en-GB" smtClean="0"/>
              <a:t>‹Nr.›</a:t>
            </a:fld>
            <a:endParaRPr lang="en-GB" dirty="0"/>
          </a:p>
        </p:txBody>
      </p:sp>
      <p:sp>
        <p:nvSpPr>
          <p:cNvPr id="9" name="Textplatzhalter 10"/>
          <p:cNvSpPr>
            <a:spLocks noGrp="1"/>
          </p:cNvSpPr>
          <p:nvPr>
            <p:ph type="body" sz="quarter" idx="13" hasCustomPrompt="1"/>
          </p:nvPr>
        </p:nvSpPr>
        <p:spPr>
          <a:xfrm>
            <a:off x="611560" y="483518"/>
            <a:ext cx="6912768" cy="216495"/>
          </a:xfrm>
        </p:spPr>
        <p:txBody>
          <a:bodyPr lIns="72000" tIns="36000" rIns="72000" bIns="36000" anchor="ctr">
            <a:noAutofit/>
          </a:bodyPr>
          <a:lstStyle>
            <a:lvl1pPr>
              <a:buNone/>
              <a:defRPr sz="1400" b="0" cap="none" baseline="0">
                <a:solidFill>
                  <a:schemeClr val="tx1"/>
                </a:solidFill>
              </a:defRPr>
            </a:lvl1pPr>
            <a:lvl2pPr marL="180975" indent="0">
              <a:buNone/>
              <a:defRPr/>
            </a:lvl2pPr>
            <a:lvl3pPr marL="361950" indent="0">
              <a:buNone/>
              <a:defRPr/>
            </a:lvl3pPr>
            <a:lvl4pPr marL="536575" indent="0">
              <a:buNone/>
              <a:defRPr/>
            </a:lvl4pPr>
            <a:lvl5pPr marL="717550" indent="0">
              <a:buNone/>
              <a:defRPr/>
            </a:lvl5pPr>
          </a:lstStyle>
          <a:p>
            <a:pPr lvl="0"/>
            <a:r>
              <a:rPr lang="en-GB" dirty="0" err="1"/>
              <a:t>Untertitel</a:t>
            </a:r>
            <a:endParaRPr lang="en-GB" dirty="0"/>
          </a:p>
        </p:txBody>
      </p:sp>
      <p:sp>
        <p:nvSpPr>
          <p:cNvPr id="15" name="Inhaltsplatzhalter 3">
            <a:extLst>
              <a:ext uri="{FF2B5EF4-FFF2-40B4-BE49-F238E27FC236}">
                <a16:creationId xmlns="" xmlns:a16="http://schemas.microsoft.com/office/drawing/2014/main" id="{8A0D9E13-25BD-4922-BF27-B00C8899F813}"/>
              </a:ext>
            </a:extLst>
          </p:cNvPr>
          <p:cNvSpPr>
            <a:spLocks noGrp="1"/>
          </p:cNvSpPr>
          <p:nvPr>
            <p:ph sz="quarter" idx="20"/>
          </p:nvPr>
        </p:nvSpPr>
        <p:spPr>
          <a:xfrm>
            <a:off x="4653480" y="1062158"/>
            <a:ext cx="4032000" cy="3600000"/>
          </a:xfrm>
        </p:spPr>
        <p:txBody>
          <a:bodyPr anchor="t"/>
          <a:lstStyle>
            <a:lvl2pPr>
              <a:buClr>
                <a:schemeClr val="accent1"/>
              </a:buClr>
              <a:defRPr>
                <a:solidFill>
                  <a:schemeClr val="tx1"/>
                </a:solidFill>
              </a:defRPr>
            </a:lvl2pPr>
            <a:lvl3pPr>
              <a:buClr>
                <a:schemeClr val="accent4"/>
              </a:buClr>
              <a:defRPr>
                <a:solidFill>
                  <a:schemeClr val="tx1"/>
                </a:solidFill>
              </a:defRPr>
            </a:lvl3pPr>
            <a:lvl4pPr>
              <a:buClr>
                <a:schemeClr val="accent4"/>
              </a:buClr>
              <a:defRPr>
                <a:solidFill>
                  <a:schemeClr val="tx1"/>
                </a:solidFill>
              </a:defRPr>
            </a:lvl4pPr>
            <a:lvl5pPr>
              <a:buClr>
                <a:schemeClr val="accent4"/>
              </a:buClr>
              <a:defRPr>
                <a:solidFill>
                  <a:schemeClr val="tx1"/>
                </a:solidFill>
              </a:defRPr>
            </a:lvl5pPr>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1" name="Bildplatzhalter 3"/>
          <p:cNvSpPr>
            <a:spLocks noGrp="1"/>
          </p:cNvSpPr>
          <p:nvPr>
            <p:ph type="pic" sz="quarter" idx="21"/>
          </p:nvPr>
        </p:nvSpPr>
        <p:spPr>
          <a:xfrm>
            <a:off x="468000" y="1062000"/>
            <a:ext cx="1141200" cy="1141200"/>
          </a:xfrm>
          <a:prstGeom prst="snip1Rect">
            <a:avLst>
              <a:gd name="adj" fmla="val 0"/>
            </a:avLst>
          </a:prstGeom>
          <a:noFill/>
          <a:ln w="38100">
            <a:noFill/>
          </a:ln>
        </p:spPr>
        <p:txBody>
          <a:bodyPr/>
          <a:lstStyle>
            <a:lvl1pPr>
              <a:defRPr>
                <a:solidFill>
                  <a:schemeClr val="tx1"/>
                </a:solidFill>
              </a:defRPr>
            </a:lvl1pPr>
          </a:lstStyle>
          <a:p>
            <a:endParaRPr lang="de-DE" dirty="0"/>
          </a:p>
        </p:txBody>
      </p:sp>
      <p:sp>
        <p:nvSpPr>
          <p:cNvPr id="27" name="Bildplatzhalter 3"/>
          <p:cNvSpPr>
            <a:spLocks noGrp="1"/>
          </p:cNvSpPr>
          <p:nvPr>
            <p:ph type="pic" sz="quarter" idx="22"/>
          </p:nvPr>
        </p:nvSpPr>
        <p:spPr>
          <a:xfrm>
            <a:off x="1699200" y="1062000"/>
            <a:ext cx="2800800" cy="1141200"/>
          </a:xfrm>
          <a:prstGeom prst="snip1Rect">
            <a:avLst>
              <a:gd name="adj" fmla="val 0"/>
            </a:avLst>
          </a:prstGeom>
          <a:noFill/>
          <a:ln w="38100">
            <a:noFill/>
          </a:ln>
        </p:spPr>
        <p:txBody>
          <a:bodyPr/>
          <a:lstStyle>
            <a:lvl1pPr>
              <a:defRPr>
                <a:solidFill>
                  <a:schemeClr val="tx1"/>
                </a:solidFill>
              </a:defRPr>
            </a:lvl1pPr>
          </a:lstStyle>
          <a:p>
            <a:endParaRPr lang="de-DE" dirty="0"/>
          </a:p>
        </p:txBody>
      </p:sp>
      <p:sp>
        <p:nvSpPr>
          <p:cNvPr id="29" name="Bildplatzhalter 3"/>
          <p:cNvSpPr>
            <a:spLocks noGrp="1"/>
          </p:cNvSpPr>
          <p:nvPr>
            <p:ph type="pic" sz="quarter" idx="24"/>
          </p:nvPr>
        </p:nvSpPr>
        <p:spPr>
          <a:xfrm>
            <a:off x="468000" y="3519701"/>
            <a:ext cx="2800800" cy="1141200"/>
          </a:xfrm>
          <a:prstGeom prst="snip1Rect">
            <a:avLst>
              <a:gd name="adj" fmla="val 0"/>
            </a:avLst>
          </a:prstGeom>
          <a:noFill/>
          <a:ln w="38100">
            <a:noFill/>
          </a:ln>
        </p:spPr>
        <p:txBody>
          <a:bodyPr/>
          <a:lstStyle>
            <a:lvl1pPr>
              <a:defRPr>
                <a:solidFill>
                  <a:schemeClr val="tx1"/>
                </a:solidFill>
              </a:defRPr>
            </a:lvl1pPr>
          </a:lstStyle>
          <a:p>
            <a:endParaRPr lang="de-DE" dirty="0"/>
          </a:p>
        </p:txBody>
      </p:sp>
      <p:sp>
        <p:nvSpPr>
          <p:cNvPr id="30" name="Bildplatzhalter 3"/>
          <p:cNvSpPr>
            <a:spLocks noGrp="1"/>
          </p:cNvSpPr>
          <p:nvPr>
            <p:ph type="pic" sz="quarter" idx="25"/>
          </p:nvPr>
        </p:nvSpPr>
        <p:spPr>
          <a:xfrm>
            <a:off x="3358800" y="3519701"/>
            <a:ext cx="1141200" cy="1141200"/>
          </a:xfrm>
          <a:prstGeom prst="snip1Rect">
            <a:avLst>
              <a:gd name="adj" fmla="val 0"/>
            </a:avLst>
          </a:prstGeom>
          <a:noFill/>
          <a:ln w="38100">
            <a:noFill/>
          </a:ln>
        </p:spPr>
        <p:txBody>
          <a:bodyPr/>
          <a:lstStyle>
            <a:lvl1pPr>
              <a:defRPr>
                <a:solidFill>
                  <a:schemeClr val="tx1"/>
                </a:solidFill>
              </a:defRPr>
            </a:lvl1pPr>
          </a:lstStyle>
          <a:p>
            <a:endParaRPr lang="de-DE" dirty="0"/>
          </a:p>
        </p:txBody>
      </p:sp>
      <p:sp>
        <p:nvSpPr>
          <p:cNvPr id="31" name="Bildplatzhalter 3"/>
          <p:cNvSpPr>
            <a:spLocks noGrp="1"/>
          </p:cNvSpPr>
          <p:nvPr>
            <p:ph type="pic" sz="quarter" idx="26"/>
          </p:nvPr>
        </p:nvSpPr>
        <p:spPr>
          <a:xfrm>
            <a:off x="468000" y="2290851"/>
            <a:ext cx="1972800" cy="1141200"/>
          </a:xfrm>
          <a:prstGeom prst="snip1Rect">
            <a:avLst>
              <a:gd name="adj" fmla="val 0"/>
            </a:avLst>
          </a:prstGeom>
          <a:noFill/>
          <a:ln w="38100">
            <a:noFill/>
          </a:ln>
        </p:spPr>
        <p:txBody>
          <a:bodyPr/>
          <a:lstStyle>
            <a:lvl1pPr>
              <a:defRPr>
                <a:solidFill>
                  <a:schemeClr val="tx1"/>
                </a:solidFill>
              </a:defRPr>
            </a:lvl1pPr>
          </a:lstStyle>
          <a:p>
            <a:endParaRPr lang="de-DE" dirty="0"/>
          </a:p>
        </p:txBody>
      </p:sp>
      <p:sp>
        <p:nvSpPr>
          <p:cNvPr id="32" name="Bildplatzhalter 3"/>
          <p:cNvSpPr>
            <a:spLocks noGrp="1"/>
          </p:cNvSpPr>
          <p:nvPr>
            <p:ph type="pic" sz="quarter" idx="27"/>
          </p:nvPr>
        </p:nvSpPr>
        <p:spPr>
          <a:xfrm>
            <a:off x="2527200" y="2290851"/>
            <a:ext cx="1972800" cy="1141200"/>
          </a:xfrm>
          <a:prstGeom prst="snip1Rect">
            <a:avLst>
              <a:gd name="adj" fmla="val 0"/>
            </a:avLst>
          </a:prstGeom>
          <a:noFill/>
          <a:ln w="38100">
            <a:noFill/>
          </a:ln>
        </p:spPr>
        <p:txBody>
          <a:bodyPr/>
          <a:lstStyle>
            <a:lvl1pPr>
              <a:defRPr>
                <a:solidFill>
                  <a:schemeClr val="tx1"/>
                </a:solidFill>
              </a:defRPr>
            </a:lvl1pPr>
          </a:lstStyle>
          <a:p>
            <a:endParaRPr lang="de-DE" dirty="0"/>
          </a:p>
        </p:txBody>
      </p:sp>
      <p:sp>
        <p:nvSpPr>
          <p:cNvPr id="14" name="Datumsplatzhalter 3"/>
          <p:cNvSpPr>
            <a:spLocks noGrp="1"/>
          </p:cNvSpPr>
          <p:nvPr>
            <p:ph type="dt" sz="half" idx="2"/>
          </p:nvPr>
        </p:nvSpPr>
        <p:spPr>
          <a:xfrm>
            <a:off x="463550" y="4866504"/>
            <a:ext cx="720000" cy="267493"/>
          </a:xfrm>
          <a:prstGeom prst="rect">
            <a:avLst/>
          </a:prstGeom>
        </p:spPr>
        <p:txBody>
          <a:bodyPr vert="horz" wrap="none" lIns="0" tIns="45720" rIns="91440" bIns="45720" rtlCol="0" anchor="ctr"/>
          <a:lstStyle>
            <a:lvl1pPr algn="l">
              <a:defRPr sz="1000">
                <a:solidFill>
                  <a:schemeClr val="tx1"/>
                </a:solidFill>
              </a:defRPr>
            </a:lvl1pPr>
          </a:lstStyle>
          <a:p>
            <a:r>
              <a:rPr lang="de-DE" smtClean="0"/>
              <a:t>22.01.2019</a:t>
            </a:r>
            <a:endParaRPr lang="en-GB" dirty="0"/>
          </a:p>
        </p:txBody>
      </p:sp>
      <p:sp>
        <p:nvSpPr>
          <p:cNvPr id="16" name="Fußzeilenplatzhalter 4"/>
          <p:cNvSpPr>
            <a:spLocks noGrp="1"/>
          </p:cNvSpPr>
          <p:nvPr>
            <p:ph type="ftr" sz="quarter" idx="3"/>
          </p:nvPr>
        </p:nvSpPr>
        <p:spPr>
          <a:xfrm>
            <a:off x="1274965" y="4866482"/>
            <a:ext cx="6594070" cy="267493"/>
          </a:xfrm>
          <a:prstGeom prst="rect">
            <a:avLst/>
          </a:prstGeom>
        </p:spPr>
        <p:txBody>
          <a:bodyPr vert="horz" lIns="91440" tIns="45720" rIns="91440" bIns="45720" rtlCol="0" anchor="ctr"/>
          <a:lstStyle>
            <a:lvl1pPr algn="ctr">
              <a:defRPr sz="1000">
                <a:solidFill>
                  <a:schemeClr val="tx1"/>
                </a:solidFill>
              </a:defRPr>
            </a:lvl1pPr>
          </a:lstStyle>
          <a:p>
            <a:endParaRPr lang="de-DE" dirty="0"/>
          </a:p>
        </p:txBody>
      </p:sp>
    </p:spTree>
    <p:extLst>
      <p:ext uri="{BB962C8B-B14F-4D97-AF65-F5344CB8AC3E}">
        <p14:creationId xmlns:p14="http://schemas.microsoft.com/office/powerpoint/2010/main" val="30737651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Zwei Inhalte (Inhalt/Collage1)">
    <p:spTree>
      <p:nvGrpSpPr>
        <p:cNvPr id="1" name=""/>
        <p:cNvGrpSpPr/>
        <p:nvPr/>
      </p:nvGrpSpPr>
      <p:grpSpPr>
        <a:xfrm>
          <a:off x="0" y="0"/>
          <a:ext cx="0" cy="0"/>
          <a:chOff x="0" y="0"/>
          <a:chExt cx="0" cy="0"/>
        </a:xfrm>
      </p:grpSpPr>
      <p:sp>
        <p:nvSpPr>
          <p:cNvPr id="2" name="Titel 1"/>
          <p:cNvSpPr>
            <a:spLocks noGrp="1"/>
          </p:cNvSpPr>
          <p:nvPr>
            <p:ph type="title"/>
          </p:nvPr>
        </p:nvSpPr>
        <p:spPr>
          <a:xfrm>
            <a:off x="611560" y="123477"/>
            <a:ext cx="6912768" cy="360000"/>
          </a:xfrm>
        </p:spPr>
        <p:txBody>
          <a:bodyPr/>
          <a:lstStyle/>
          <a:p>
            <a:r>
              <a:rPr lang="de-DE" dirty="0"/>
              <a:t>Titelmasterformat durch Klicken bearbeiten</a:t>
            </a:r>
            <a:endParaRPr lang="en-GB" dirty="0"/>
          </a:p>
        </p:txBody>
      </p:sp>
      <p:sp>
        <p:nvSpPr>
          <p:cNvPr id="7" name="Foliennummernplatzhalter 6"/>
          <p:cNvSpPr>
            <a:spLocks noGrp="1"/>
          </p:cNvSpPr>
          <p:nvPr>
            <p:ph type="sldNum" sz="quarter" idx="12"/>
          </p:nvPr>
        </p:nvSpPr>
        <p:spPr/>
        <p:txBody>
          <a:bodyPr/>
          <a:lstStyle/>
          <a:p>
            <a:fld id="{D2AF0525-6F57-470C-8749-21765908DC7F}" type="slidenum">
              <a:rPr lang="en-GB" smtClean="0"/>
              <a:t>‹Nr.›</a:t>
            </a:fld>
            <a:endParaRPr lang="en-GB" dirty="0"/>
          </a:p>
        </p:txBody>
      </p:sp>
      <p:sp>
        <p:nvSpPr>
          <p:cNvPr id="9" name="Textplatzhalter 10"/>
          <p:cNvSpPr>
            <a:spLocks noGrp="1"/>
          </p:cNvSpPr>
          <p:nvPr>
            <p:ph type="body" sz="quarter" idx="13" hasCustomPrompt="1"/>
          </p:nvPr>
        </p:nvSpPr>
        <p:spPr>
          <a:xfrm>
            <a:off x="611560" y="483518"/>
            <a:ext cx="6912768" cy="216495"/>
          </a:xfrm>
        </p:spPr>
        <p:txBody>
          <a:bodyPr lIns="72000" tIns="36000" rIns="72000" bIns="36000" anchor="ctr">
            <a:noAutofit/>
          </a:bodyPr>
          <a:lstStyle>
            <a:lvl1pPr>
              <a:buNone/>
              <a:defRPr sz="1400" b="0" cap="none" baseline="0">
                <a:solidFill>
                  <a:schemeClr val="tx1"/>
                </a:solidFill>
              </a:defRPr>
            </a:lvl1pPr>
            <a:lvl2pPr marL="180975" indent="0">
              <a:buNone/>
              <a:defRPr/>
            </a:lvl2pPr>
            <a:lvl3pPr marL="361950" indent="0">
              <a:buNone/>
              <a:defRPr/>
            </a:lvl3pPr>
            <a:lvl4pPr marL="536575" indent="0">
              <a:buNone/>
              <a:defRPr/>
            </a:lvl4pPr>
            <a:lvl5pPr marL="717550" indent="0">
              <a:buNone/>
              <a:defRPr/>
            </a:lvl5pPr>
          </a:lstStyle>
          <a:p>
            <a:pPr lvl="0"/>
            <a:r>
              <a:rPr lang="en-GB" dirty="0" err="1"/>
              <a:t>Untertitel</a:t>
            </a:r>
            <a:endParaRPr lang="en-GB" dirty="0"/>
          </a:p>
        </p:txBody>
      </p:sp>
      <p:sp>
        <p:nvSpPr>
          <p:cNvPr id="15" name="Inhaltsplatzhalter 3">
            <a:extLst>
              <a:ext uri="{FF2B5EF4-FFF2-40B4-BE49-F238E27FC236}">
                <a16:creationId xmlns="" xmlns:a16="http://schemas.microsoft.com/office/drawing/2014/main" id="{8A0D9E13-25BD-4922-BF27-B00C8899F813}"/>
              </a:ext>
            </a:extLst>
          </p:cNvPr>
          <p:cNvSpPr>
            <a:spLocks noGrp="1"/>
          </p:cNvSpPr>
          <p:nvPr>
            <p:ph sz="quarter" idx="20"/>
          </p:nvPr>
        </p:nvSpPr>
        <p:spPr>
          <a:xfrm>
            <a:off x="468000" y="1062158"/>
            <a:ext cx="4032000" cy="3600000"/>
          </a:xfrm>
        </p:spPr>
        <p:txBody>
          <a:bodyPr anchor="t"/>
          <a:lstStyle>
            <a:lvl2pPr>
              <a:buClr>
                <a:schemeClr val="accent1"/>
              </a:buClr>
              <a:defRPr>
                <a:solidFill>
                  <a:schemeClr val="tx1"/>
                </a:solidFill>
              </a:defRPr>
            </a:lvl2pPr>
            <a:lvl3pPr>
              <a:buClr>
                <a:schemeClr val="accent4"/>
              </a:buClr>
              <a:defRPr>
                <a:solidFill>
                  <a:schemeClr val="tx1"/>
                </a:solidFill>
              </a:defRPr>
            </a:lvl3pPr>
            <a:lvl4pPr>
              <a:buClr>
                <a:schemeClr val="accent4"/>
              </a:buClr>
              <a:defRPr>
                <a:solidFill>
                  <a:schemeClr val="tx1"/>
                </a:solidFill>
              </a:defRPr>
            </a:lvl4pPr>
            <a:lvl5pPr>
              <a:buClr>
                <a:schemeClr val="accent4"/>
              </a:buClr>
              <a:defRPr>
                <a:solidFill>
                  <a:schemeClr val="tx1"/>
                </a:solidFill>
              </a:defRPr>
            </a:lvl5pPr>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1" name="Bildplatzhalter 3"/>
          <p:cNvSpPr>
            <a:spLocks noGrp="1"/>
          </p:cNvSpPr>
          <p:nvPr>
            <p:ph type="pic" sz="quarter" idx="21"/>
          </p:nvPr>
        </p:nvSpPr>
        <p:spPr>
          <a:xfrm>
            <a:off x="4653480" y="1062000"/>
            <a:ext cx="1972800" cy="1141200"/>
          </a:xfrm>
          <a:prstGeom prst="snip1Rect">
            <a:avLst>
              <a:gd name="adj" fmla="val 0"/>
            </a:avLst>
          </a:prstGeom>
          <a:noFill/>
          <a:ln w="38100">
            <a:noFill/>
          </a:ln>
        </p:spPr>
        <p:txBody>
          <a:bodyPr/>
          <a:lstStyle>
            <a:lvl1pPr>
              <a:defRPr>
                <a:solidFill>
                  <a:schemeClr val="tx1"/>
                </a:solidFill>
              </a:defRPr>
            </a:lvl1pPr>
          </a:lstStyle>
          <a:p>
            <a:endParaRPr lang="de-DE" dirty="0"/>
          </a:p>
        </p:txBody>
      </p:sp>
      <p:sp>
        <p:nvSpPr>
          <p:cNvPr id="27" name="Bildplatzhalter 3"/>
          <p:cNvSpPr>
            <a:spLocks noGrp="1"/>
          </p:cNvSpPr>
          <p:nvPr>
            <p:ph type="pic" sz="quarter" idx="22"/>
          </p:nvPr>
        </p:nvSpPr>
        <p:spPr>
          <a:xfrm>
            <a:off x="6712680" y="1062000"/>
            <a:ext cx="1972800" cy="1141200"/>
          </a:xfrm>
          <a:prstGeom prst="snip1Rect">
            <a:avLst>
              <a:gd name="adj" fmla="val 0"/>
            </a:avLst>
          </a:prstGeom>
          <a:noFill/>
          <a:ln w="38100">
            <a:noFill/>
          </a:ln>
        </p:spPr>
        <p:txBody>
          <a:bodyPr/>
          <a:lstStyle>
            <a:lvl1pPr>
              <a:defRPr>
                <a:solidFill>
                  <a:schemeClr val="tx1"/>
                </a:solidFill>
              </a:defRPr>
            </a:lvl1pPr>
          </a:lstStyle>
          <a:p>
            <a:endParaRPr lang="de-DE" dirty="0"/>
          </a:p>
        </p:txBody>
      </p:sp>
      <p:sp>
        <p:nvSpPr>
          <p:cNvPr id="29" name="Bildplatzhalter 3"/>
          <p:cNvSpPr>
            <a:spLocks noGrp="1"/>
          </p:cNvSpPr>
          <p:nvPr>
            <p:ph type="pic" sz="quarter" idx="24"/>
          </p:nvPr>
        </p:nvSpPr>
        <p:spPr>
          <a:xfrm>
            <a:off x="4653480" y="3519701"/>
            <a:ext cx="1972800" cy="1141200"/>
          </a:xfrm>
          <a:prstGeom prst="snip1Rect">
            <a:avLst>
              <a:gd name="adj" fmla="val 0"/>
            </a:avLst>
          </a:prstGeom>
          <a:noFill/>
          <a:ln w="38100">
            <a:noFill/>
          </a:ln>
        </p:spPr>
        <p:txBody>
          <a:bodyPr/>
          <a:lstStyle>
            <a:lvl1pPr>
              <a:defRPr>
                <a:solidFill>
                  <a:schemeClr val="tx1"/>
                </a:solidFill>
              </a:defRPr>
            </a:lvl1pPr>
          </a:lstStyle>
          <a:p>
            <a:endParaRPr lang="de-DE" dirty="0"/>
          </a:p>
        </p:txBody>
      </p:sp>
      <p:sp>
        <p:nvSpPr>
          <p:cNvPr id="30" name="Bildplatzhalter 3"/>
          <p:cNvSpPr>
            <a:spLocks noGrp="1"/>
          </p:cNvSpPr>
          <p:nvPr>
            <p:ph type="pic" sz="quarter" idx="25"/>
          </p:nvPr>
        </p:nvSpPr>
        <p:spPr>
          <a:xfrm>
            <a:off x="6712680" y="3519701"/>
            <a:ext cx="1972800" cy="1141200"/>
          </a:xfrm>
          <a:prstGeom prst="snip1Rect">
            <a:avLst>
              <a:gd name="adj" fmla="val 0"/>
            </a:avLst>
          </a:prstGeom>
          <a:noFill/>
          <a:ln w="38100">
            <a:noFill/>
          </a:ln>
        </p:spPr>
        <p:txBody>
          <a:bodyPr/>
          <a:lstStyle>
            <a:lvl1pPr>
              <a:defRPr>
                <a:solidFill>
                  <a:schemeClr val="tx1"/>
                </a:solidFill>
              </a:defRPr>
            </a:lvl1pPr>
          </a:lstStyle>
          <a:p>
            <a:endParaRPr lang="de-DE" dirty="0"/>
          </a:p>
        </p:txBody>
      </p:sp>
      <p:sp>
        <p:nvSpPr>
          <p:cNvPr id="31" name="Bildplatzhalter 3"/>
          <p:cNvSpPr>
            <a:spLocks noGrp="1"/>
          </p:cNvSpPr>
          <p:nvPr>
            <p:ph type="pic" sz="quarter" idx="26"/>
          </p:nvPr>
        </p:nvSpPr>
        <p:spPr>
          <a:xfrm>
            <a:off x="4653480" y="2290851"/>
            <a:ext cx="1141200" cy="1141200"/>
          </a:xfrm>
          <a:prstGeom prst="snip1Rect">
            <a:avLst>
              <a:gd name="adj" fmla="val 0"/>
            </a:avLst>
          </a:prstGeom>
          <a:noFill/>
          <a:ln w="38100">
            <a:noFill/>
          </a:ln>
        </p:spPr>
        <p:txBody>
          <a:bodyPr/>
          <a:lstStyle>
            <a:lvl1pPr>
              <a:defRPr>
                <a:solidFill>
                  <a:schemeClr val="tx1"/>
                </a:solidFill>
              </a:defRPr>
            </a:lvl1pPr>
          </a:lstStyle>
          <a:p>
            <a:endParaRPr lang="de-DE" dirty="0"/>
          </a:p>
        </p:txBody>
      </p:sp>
      <p:sp>
        <p:nvSpPr>
          <p:cNvPr id="32" name="Bildplatzhalter 3"/>
          <p:cNvSpPr>
            <a:spLocks noGrp="1"/>
          </p:cNvSpPr>
          <p:nvPr>
            <p:ph type="pic" sz="quarter" idx="27"/>
          </p:nvPr>
        </p:nvSpPr>
        <p:spPr>
          <a:xfrm>
            <a:off x="5884680" y="2290851"/>
            <a:ext cx="2800800" cy="1141200"/>
          </a:xfrm>
          <a:prstGeom prst="snip1Rect">
            <a:avLst>
              <a:gd name="adj" fmla="val 0"/>
            </a:avLst>
          </a:prstGeom>
          <a:noFill/>
          <a:ln w="38100">
            <a:noFill/>
          </a:ln>
        </p:spPr>
        <p:txBody>
          <a:bodyPr/>
          <a:lstStyle>
            <a:lvl1pPr>
              <a:defRPr>
                <a:solidFill>
                  <a:schemeClr val="tx1"/>
                </a:solidFill>
              </a:defRPr>
            </a:lvl1pPr>
          </a:lstStyle>
          <a:p>
            <a:endParaRPr lang="de-DE" dirty="0"/>
          </a:p>
        </p:txBody>
      </p:sp>
      <p:sp>
        <p:nvSpPr>
          <p:cNvPr id="14" name="Datumsplatzhalter 3"/>
          <p:cNvSpPr>
            <a:spLocks noGrp="1"/>
          </p:cNvSpPr>
          <p:nvPr>
            <p:ph type="dt" sz="half" idx="2"/>
          </p:nvPr>
        </p:nvSpPr>
        <p:spPr>
          <a:xfrm>
            <a:off x="463550" y="4866504"/>
            <a:ext cx="720000" cy="267493"/>
          </a:xfrm>
          <a:prstGeom prst="rect">
            <a:avLst/>
          </a:prstGeom>
        </p:spPr>
        <p:txBody>
          <a:bodyPr vert="horz" wrap="none" lIns="0" tIns="45720" rIns="91440" bIns="45720" rtlCol="0" anchor="ctr"/>
          <a:lstStyle>
            <a:lvl1pPr algn="l">
              <a:defRPr sz="1000">
                <a:solidFill>
                  <a:schemeClr val="tx1"/>
                </a:solidFill>
              </a:defRPr>
            </a:lvl1pPr>
          </a:lstStyle>
          <a:p>
            <a:r>
              <a:rPr lang="de-DE" smtClean="0"/>
              <a:t>22.01.2019</a:t>
            </a:r>
            <a:endParaRPr lang="en-GB" dirty="0"/>
          </a:p>
        </p:txBody>
      </p:sp>
      <p:sp>
        <p:nvSpPr>
          <p:cNvPr id="16" name="Fußzeilenplatzhalter 4"/>
          <p:cNvSpPr>
            <a:spLocks noGrp="1"/>
          </p:cNvSpPr>
          <p:nvPr>
            <p:ph type="ftr" sz="quarter" idx="3"/>
          </p:nvPr>
        </p:nvSpPr>
        <p:spPr>
          <a:xfrm>
            <a:off x="1274965" y="4866482"/>
            <a:ext cx="6594070" cy="267493"/>
          </a:xfrm>
          <a:prstGeom prst="rect">
            <a:avLst/>
          </a:prstGeom>
        </p:spPr>
        <p:txBody>
          <a:bodyPr vert="horz" lIns="91440" tIns="45720" rIns="91440" bIns="45720" rtlCol="0" anchor="ctr"/>
          <a:lstStyle>
            <a:lvl1pPr algn="ctr">
              <a:defRPr sz="1000">
                <a:solidFill>
                  <a:schemeClr val="tx1"/>
                </a:solidFill>
              </a:defRPr>
            </a:lvl1pPr>
          </a:lstStyle>
          <a:p>
            <a:endParaRPr lang="de-DE" dirty="0"/>
          </a:p>
        </p:txBody>
      </p:sp>
    </p:spTree>
    <p:extLst>
      <p:ext uri="{BB962C8B-B14F-4D97-AF65-F5344CB8AC3E}">
        <p14:creationId xmlns:p14="http://schemas.microsoft.com/office/powerpoint/2010/main" val="30158251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folie mit Vortragenden">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2986342" y="1203750"/>
            <a:ext cx="5700458" cy="1295992"/>
          </a:xfrm>
        </p:spPr>
        <p:txBody>
          <a:bodyPr lIns="90000" tIns="46800" rIns="90000" anchor="b"/>
          <a:lstStyle>
            <a:lvl1pPr algn="r">
              <a:defRPr sz="3200" b="1">
                <a:solidFill>
                  <a:schemeClr val="accent1"/>
                </a:solidFill>
              </a:defRPr>
            </a:lvl1pPr>
          </a:lstStyle>
          <a:p>
            <a:r>
              <a:rPr lang="de-DE" dirty="0"/>
              <a:t>Titelmasterformat durch klicken bearbeiten</a:t>
            </a:r>
            <a:endParaRPr lang="en-GB" dirty="0"/>
          </a:p>
        </p:txBody>
      </p:sp>
      <p:sp>
        <p:nvSpPr>
          <p:cNvPr id="3" name="Untertitel 2"/>
          <p:cNvSpPr>
            <a:spLocks noGrp="1"/>
          </p:cNvSpPr>
          <p:nvPr>
            <p:ph type="subTitle" idx="1"/>
          </p:nvPr>
        </p:nvSpPr>
        <p:spPr>
          <a:xfrm>
            <a:off x="2986342" y="2571750"/>
            <a:ext cx="5700458" cy="1368152"/>
          </a:xfrm>
        </p:spPr>
        <p:txBody>
          <a:bodyPr bIns="46800" anchor="t">
            <a:noAutofit/>
          </a:bodyPr>
          <a:lstStyle>
            <a:lvl1pPr marL="0" indent="0" algn="r">
              <a:buNone/>
              <a:defRPr sz="2600" b="0">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dirty="0"/>
              <a:t>Formatvorlage des Untertitelmasters durch Klicken bearbeiten</a:t>
            </a:r>
            <a:endParaRPr lang="en-GB" dirty="0"/>
          </a:p>
        </p:txBody>
      </p:sp>
      <p:sp>
        <p:nvSpPr>
          <p:cNvPr id="10" name="Textplatzhalter 13"/>
          <p:cNvSpPr>
            <a:spLocks noGrp="1"/>
          </p:cNvSpPr>
          <p:nvPr>
            <p:ph type="body" sz="quarter" idx="17" hasCustomPrompt="1"/>
          </p:nvPr>
        </p:nvSpPr>
        <p:spPr>
          <a:xfrm>
            <a:off x="2986341" y="4011910"/>
            <a:ext cx="5702400" cy="316250"/>
          </a:xfrm>
        </p:spPr>
        <p:txBody>
          <a:bodyPr lIns="90000" tIns="46800" rIns="90000" bIns="0">
            <a:noAutofit/>
          </a:bodyPr>
          <a:lstStyle>
            <a:lvl1pPr marL="180000" indent="-180000" algn="r">
              <a:buClr>
                <a:schemeClr val="accent1"/>
              </a:buClr>
              <a:buFont typeface="Calibri" panose="020F0502020204030204" pitchFamily="34" charset="0"/>
              <a:buChar char="&gt;"/>
              <a:defRPr sz="1400" b="0" cap="none" baseline="0">
                <a:solidFill>
                  <a:schemeClr val="accent1"/>
                </a:solidFill>
              </a:defRPr>
            </a:lvl1pPr>
            <a:lvl2pPr marL="180975" indent="0">
              <a:buNone/>
              <a:defRPr/>
            </a:lvl2pPr>
            <a:lvl3pPr marL="361950" indent="0">
              <a:buNone/>
              <a:defRPr/>
            </a:lvl3pPr>
            <a:lvl4pPr marL="536575" indent="0">
              <a:buNone/>
              <a:defRPr/>
            </a:lvl4pPr>
            <a:lvl5pPr marL="717550" indent="0">
              <a:buNone/>
              <a:defRPr/>
            </a:lvl5pPr>
          </a:lstStyle>
          <a:p>
            <a:pPr lvl="0"/>
            <a:r>
              <a:rPr lang="de-DE" dirty="0"/>
              <a:t>Name des Vortragenden durch klicken bearbeiten</a:t>
            </a:r>
          </a:p>
        </p:txBody>
      </p:sp>
      <p:pic>
        <p:nvPicPr>
          <p:cNvPr id="7" name="Grafik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08976" y="104429"/>
            <a:ext cx="1171474" cy="442800"/>
          </a:xfrm>
          <a:prstGeom prst="rect">
            <a:avLst/>
          </a:prstGeom>
        </p:spPr>
      </p:pic>
    </p:spTree>
    <p:extLst>
      <p:ext uri="{BB962C8B-B14F-4D97-AF65-F5344CB8AC3E}">
        <p14:creationId xmlns:p14="http://schemas.microsoft.com/office/powerpoint/2010/main" val="3548245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Zwei Inhalte (Inhalt/Collage2) ">
    <p:spTree>
      <p:nvGrpSpPr>
        <p:cNvPr id="1" name=""/>
        <p:cNvGrpSpPr/>
        <p:nvPr/>
      </p:nvGrpSpPr>
      <p:grpSpPr>
        <a:xfrm>
          <a:off x="0" y="0"/>
          <a:ext cx="0" cy="0"/>
          <a:chOff x="0" y="0"/>
          <a:chExt cx="0" cy="0"/>
        </a:xfrm>
      </p:grpSpPr>
      <p:sp>
        <p:nvSpPr>
          <p:cNvPr id="2" name="Titel 1"/>
          <p:cNvSpPr>
            <a:spLocks noGrp="1"/>
          </p:cNvSpPr>
          <p:nvPr>
            <p:ph type="title"/>
          </p:nvPr>
        </p:nvSpPr>
        <p:spPr>
          <a:xfrm>
            <a:off x="611560" y="123477"/>
            <a:ext cx="6912768" cy="360000"/>
          </a:xfrm>
        </p:spPr>
        <p:txBody>
          <a:bodyPr/>
          <a:lstStyle/>
          <a:p>
            <a:r>
              <a:rPr lang="de-DE" dirty="0"/>
              <a:t>Titelmasterformat durch Klicken bearbeiten</a:t>
            </a:r>
            <a:endParaRPr lang="en-GB" dirty="0"/>
          </a:p>
        </p:txBody>
      </p:sp>
      <p:sp>
        <p:nvSpPr>
          <p:cNvPr id="7" name="Foliennummernplatzhalter 6"/>
          <p:cNvSpPr>
            <a:spLocks noGrp="1"/>
          </p:cNvSpPr>
          <p:nvPr>
            <p:ph type="sldNum" sz="quarter" idx="12"/>
          </p:nvPr>
        </p:nvSpPr>
        <p:spPr/>
        <p:txBody>
          <a:bodyPr/>
          <a:lstStyle/>
          <a:p>
            <a:fld id="{D2AF0525-6F57-470C-8749-21765908DC7F}" type="slidenum">
              <a:rPr lang="en-GB" smtClean="0"/>
              <a:t>‹Nr.›</a:t>
            </a:fld>
            <a:endParaRPr lang="en-GB" dirty="0"/>
          </a:p>
        </p:txBody>
      </p:sp>
      <p:sp>
        <p:nvSpPr>
          <p:cNvPr id="9" name="Textplatzhalter 10"/>
          <p:cNvSpPr>
            <a:spLocks noGrp="1"/>
          </p:cNvSpPr>
          <p:nvPr>
            <p:ph type="body" sz="quarter" idx="13" hasCustomPrompt="1"/>
          </p:nvPr>
        </p:nvSpPr>
        <p:spPr>
          <a:xfrm>
            <a:off x="611560" y="483518"/>
            <a:ext cx="6912768" cy="216495"/>
          </a:xfrm>
        </p:spPr>
        <p:txBody>
          <a:bodyPr lIns="72000" tIns="36000" rIns="72000" bIns="36000" anchor="ctr">
            <a:noAutofit/>
          </a:bodyPr>
          <a:lstStyle>
            <a:lvl1pPr>
              <a:buNone/>
              <a:defRPr sz="1400" b="0" cap="none" baseline="0">
                <a:solidFill>
                  <a:schemeClr val="tx1"/>
                </a:solidFill>
              </a:defRPr>
            </a:lvl1pPr>
            <a:lvl2pPr marL="180975" indent="0">
              <a:buNone/>
              <a:defRPr/>
            </a:lvl2pPr>
            <a:lvl3pPr marL="361950" indent="0">
              <a:buNone/>
              <a:defRPr/>
            </a:lvl3pPr>
            <a:lvl4pPr marL="536575" indent="0">
              <a:buNone/>
              <a:defRPr/>
            </a:lvl4pPr>
            <a:lvl5pPr marL="717550" indent="0">
              <a:buNone/>
              <a:defRPr/>
            </a:lvl5pPr>
          </a:lstStyle>
          <a:p>
            <a:pPr lvl="0"/>
            <a:r>
              <a:rPr lang="en-GB" dirty="0" err="1"/>
              <a:t>Untertitel</a:t>
            </a:r>
            <a:endParaRPr lang="en-GB" dirty="0"/>
          </a:p>
        </p:txBody>
      </p:sp>
      <p:sp>
        <p:nvSpPr>
          <p:cNvPr id="15" name="Inhaltsplatzhalter 3">
            <a:extLst>
              <a:ext uri="{FF2B5EF4-FFF2-40B4-BE49-F238E27FC236}">
                <a16:creationId xmlns="" xmlns:a16="http://schemas.microsoft.com/office/drawing/2014/main" id="{8A0D9E13-25BD-4922-BF27-B00C8899F813}"/>
              </a:ext>
            </a:extLst>
          </p:cNvPr>
          <p:cNvSpPr>
            <a:spLocks noGrp="1"/>
          </p:cNvSpPr>
          <p:nvPr>
            <p:ph sz="quarter" idx="20"/>
          </p:nvPr>
        </p:nvSpPr>
        <p:spPr>
          <a:xfrm>
            <a:off x="468000" y="1062158"/>
            <a:ext cx="4032000" cy="3600000"/>
          </a:xfrm>
        </p:spPr>
        <p:txBody>
          <a:bodyPr anchor="t"/>
          <a:lstStyle>
            <a:lvl2pPr>
              <a:buClr>
                <a:schemeClr val="accent1"/>
              </a:buClr>
              <a:defRPr>
                <a:solidFill>
                  <a:schemeClr val="tx1"/>
                </a:solidFill>
              </a:defRPr>
            </a:lvl2pPr>
            <a:lvl3pPr>
              <a:buClr>
                <a:schemeClr val="accent4"/>
              </a:buClr>
              <a:defRPr>
                <a:solidFill>
                  <a:schemeClr val="tx1"/>
                </a:solidFill>
              </a:defRPr>
            </a:lvl3pPr>
            <a:lvl4pPr>
              <a:buClr>
                <a:schemeClr val="accent4"/>
              </a:buClr>
              <a:defRPr>
                <a:solidFill>
                  <a:schemeClr val="tx1"/>
                </a:solidFill>
              </a:defRPr>
            </a:lvl4pPr>
            <a:lvl5pPr>
              <a:buClr>
                <a:schemeClr val="accent4"/>
              </a:buClr>
              <a:defRPr>
                <a:solidFill>
                  <a:schemeClr val="tx1"/>
                </a:solidFill>
              </a:defRPr>
            </a:lvl5pPr>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1" name="Bildplatzhalter 3"/>
          <p:cNvSpPr>
            <a:spLocks noGrp="1"/>
          </p:cNvSpPr>
          <p:nvPr>
            <p:ph type="pic" sz="quarter" idx="21"/>
          </p:nvPr>
        </p:nvSpPr>
        <p:spPr>
          <a:xfrm>
            <a:off x="4653480" y="1062000"/>
            <a:ext cx="1141200" cy="1141200"/>
          </a:xfrm>
          <a:prstGeom prst="snip1Rect">
            <a:avLst>
              <a:gd name="adj" fmla="val 0"/>
            </a:avLst>
          </a:prstGeom>
          <a:noFill/>
          <a:ln w="38100">
            <a:noFill/>
          </a:ln>
        </p:spPr>
        <p:txBody>
          <a:bodyPr/>
          <a:lstStyle>
            <a:lvl1pPr>
              <a:defRPr>
                <a:solidFill>
                  <a:schemeClr val="tx1"/>
                </a:solidFill>
              </a:defRPr>
            </a:lvl1pPr>
          </a:lstStyle>
          <a:p>
            <a:endParaRPr lang="de-DE" dirty="0"/>
          </a:p>
        </p:txBody>
      </p:sp>
      <p:sp>
        <p:nvSpPr>
          <p:cNvPr id="27" name="Bildplatzhalter 3"/>
          <p:cNvSpPr>
            <a:spLocks noGrp="1"/>
          </p:cNvSpPr>
          <p:nvPr>
            <p:ph type="pic" sz="quarter" idx="22"/>
          </p:nvPr>
        </p:nvSpPr>
        <p:spPr>
          <a:xfrm>
            <a:off x="5884680" y="1062000"/>
            <a:ext cx="2800800" cy="1141200"/>
          </a:xfrm>
          <a:prstGeom prst="snip1Rect">
            <a:avLst>
              <a:gd name="adj" fmla="val 0"/>
            </a:avLst>
          </a:prstGeom>
          <a:noFill/>
          <a:ln w="38100">
            <a:noFill/>
          </a:ln>
        </p:spPr>
        <p:txBody>
          <a:bodyPr/>
          <a:lstStyle>
            <a:lvl1pPr>
              <a:defRPr>
                <a:solidFill>
                  <a:schemeClr val="tx1"/>
                </a:solidFill>
              </a:defRPr>
            </a:lvl1pPr>
          </a:lstStyle>
          <a:p>
            <a:endParaRPr lang="de-DE" dirty="0"/>
          </a:p>
        </p:txBody>
      </p:sp>
      <p:sp>
        <p:nvSpPr>
          <p:cNvPr id="29" name="Bildplatzhalter 3"/>
          <p:cNvSpPr>
            <a:spLocks noGrp="1"/>
          </p:cNvSpPr>
          <p:nvPr>
            <p:ph type="pic" sz="quarter" idx="24"/>
          </p:nvPr>
        </p:nvSpPr>
        <p:spPr>
          <a:xfrm>
            <a:off x="4653480" y="3519701"/>
            <a:ext cx="2800800" cy="1141200"/>
          </a:xfrm>
          <a:prstGeom prst="snip1Rect">
            <a:avLst>
              <a:gd name="adj" fmla="val 0"/>
            </a:avLst>
          </a:prstGeom>
          <a:noFill/>
          <a:ln w="38100">
            <a:noFill/>
          </a:ln>
        </p:spPr>
        <p:txBody>
          <a:bodyPr/>
          <a:lstStyle>
            <a:lvl1pPr>
              <a:defRPr>
                <a:solidFill>
                  <a:schemeClr val="tx1"/>
                </a:solidFill>
              </a:defRPr>
            </a:lvl1pPr>
          </a:lstStyle>
          <a:p>
            <a:endParaRPr lang="de-DE" dirty="0"/>
          </a:p>
        </p:txBody>
      </p:sp>
      <p:sp>
        <p:nvSpPr>
          <p:cNvPr id="30" name="Bildplatzhalter 3"/>
          <p:cNvSpPr>
            <a:spLocks noGrp="1"/>
          </p:cNvSpPr>
          <p:nvPr>
            <p:ph type="pic" sz="quarter" idx="25"/>
          </p:nvPr>
        </p:nvSpPr>
        <p:spPr>
          <a:xfrm>
            <a:off x="7544280" y="3519701"/>
            <a:ext cx="1141200" cy="1141200"/>
          </a:xfrm>
          <a:prstGeom prst="snip1Rect">
            <a:avLst>
              <a:gd name="adj" fmla="val 0"/>
            </a:avLst>
          </a:prstGeom>
          <a:noFill/>
          <a:ln w="38100">
            <a:noFill/>
          </a:ln>
        </p:spPr>
        <p:txBody>
          <a:bodyPr/>
          <a:lstStyle>
            <a:lvl1pPr>
              <a:defRPr>
                <a:solidFill>
                  <a:schemeClr val="tx1"/>
                </a:solidFill>
              </a:defRPr>
            </a:lvl1pPr>
          </a:lstStyle>
          <a:p>
            <a:endParaRPr lang="de-DE" dirty="0"/>
          </a:p>
        </p:txBody>
      </p:sp>
      <p:sp>
        <p:nvSpPr>
          <p:cNvPr id="31" name="Bildplatzhalter 3"/>
          <p:cNvSpPr>
            <a:spLocks noGrp="1"/>
          </p:cNvSpPr>
          <p:nvPr>
            <p:ph type="pic" sz="quarter" idx="26"/>
          </p:nvPr>
        </p:nvSpPr>
        <p:spPr>
          <a:xfrm>
            <a:off x="4653480" y="2290851"/>
            <a:ext cx="1972800" cy="1141200"/>
          </a:xfrm>
          <a:prstGeom prst="snip1Rect">
            <a:avLst>
              <a:gd name="adj" fmla="val 0"/>
            </a:avLst>
          </a:prstGeom>
          <a:noFill/>
          <a:ln w="38100">
            <a:noFill/>
          </a:ln>
        </p:spPr>
        <p:txBody>
          <a:bodyPr/>
          <a:lstStyle>
            <a:lvl1pPr>
              <a:defRPr>
                <a:solidFill>
                  <a:schemeClr val="tx1"/>
                </a:solidFill>
              </a:defRPr>
            </a:lvl1pPr>
          </a:lstStyle>
          <a:p>
            <a:endParaRPr lang="de-DE" dirty="0"/>
          </a:p>
        </p:txBody>
      </p:sp>
      <p:sp>
        <p:nvSpPr>
          <p:cNvPr id="32" name="Bildplatzhalter 3"/>
          <p:cNvSpPr>
            <a:spLocks noGrp="1"/>
          </p:cNvSpPr>
          <p:nvPr>
            <p:ph type="pic" sz="quarter" idx="27"/>
          </p:nvPr>
        </p:nvSpPr>
        <p:spPr>
          <a:xfrm>
            <a:off x="6712680" y="2290851"/>
            <a:ext cx="1972800" cy="1141200"/>
          </a:xfrm>
          <a:prstGeom prst="snip1Rect">
            <a:avLst>
              <a:gd name="adj" fmla="val 0"/>
            </a:avLst>
          </a:prstGeom>
          <a:noFill/>
          <a:ln w="38100">
            <a:noFill/>
          </a:ln>
        </p:spPr>
        <p:txBody>
          <a:bodyPr/>
          <a:lstStyle>
            <a:lvl1pPr>
              <a:defRPr>
                <a:solidFill>
                  <a:schemeClr val="tx1"/>
                </a:solidFill>
              </a:defRPr>
            </a:lvl1pPr>
          </a:lstStyle>
          <a:p>
            <a:endParaRPr lang="de-DE" dirty="0"/>
          </a:p>
        </p:txBody>
      </p:sp>
      <p:sp>
        <p:nvSpPr>
          <p:cNvPr id="14" name="Datumsplatzhalter 3"/>
          <p:cNvSpPr>
            <a:spLocks noGrp="1"/>
          </p:cNvSpPr>
          <p:nvPr>
            <p:ph type="dt" sz="half" idx="2"/>
          </p:nvPr>
        </p:nvSpPr>
        <p:spPr>
          <a:xfrm>
            <a:off x="463550" y="4866504"/>
            <a:ext cx="720000" cy="267493"/>
          </a:xfrm>
          <a:prstGeom prst="rect">
            <a:avLst/>
          </a:prstGeom>
        </p:spPr>
        <p:txBody>
          <a:bodyPr vert="horz" wrap="none" lIns="0" tIns="45720" rIns="91440" bIns="45720" rtlCol="0" anchor="ctr"/>
          <a:lstStyle>
            <a:lvl1pPr algn="l">
              <a:defRPr sz="1000">
                <a:solidFill>
                  <a:schemeClr val="tx1"/>
                </a:solidFill>
              </a:defRPr>
            </a:lvl1pPr>
          </a:lstStyle>
          <a:p>
            <a:r>
              <a:rPr lang="de-DE" smtClean="0"/>
              <a:t>22.01.2019</a:t>
            </a:r>
            <a:endParaRPr lang="en-GB" dirty="0"/>
          </a:p>
        </p:txBody>
      </p:sp>
      <p:sp>
        <p:nvSpPr>
          <p:cNvPr id="16" name="Fußzeilenplatzhalter 4"/>
          <p:cNvSpPr>
            <a:spLocks noGrp="1"/>
          </p:cNvSpPr>
          <p:nvPr>
            <p:ph type="ftr" sz="quarter" idx="3"/>
          </p:nvPr>
        </p:nvSpPr>
        <p:spPr>
          <a:xfrm>
            <a:off x="1274965" y="4866482"/>
            <a:ext cx="6594070" cy="267493"/>
          </a:xfrm>
          <a:prstGeom prst="rect">
            <a:avLst/>
          </a:prstGeom>
        </p:spPr>
        <p:txBody>
          <a:bodyPr vert="horz" lIns="91440" tIns="45720" rIns="91440" bIns="45720" rtlCol="0" anchor="ctr"/>
          <a:lstStyle>
            <a:lvl1pPr algn="ctr">
              <a:defRPr sz="1000">
                <a:solidFill>
                  <a:schemeClr val="tx1"/>
                </a:solidFill>
              </a:defRPr>
            </a:lvl1pPr>
          </a:lstStyle>
          <a:p>
            <a:endParaRPr lang="de-DE" dirty="0"/>
          </a:p>
        </p:txBody>
      </p:sp>
    </p:spTree>
    <p:extLst>
      <p:ext uri="{BB962C8B-B14F-4D97-AF65-F5344CB8AC3E}">
        <p14:creationId xmlns:p14="http://schemas.microsoft.com/office/powerpoint/2010/main" val="27175861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Zwei Inhalte (Inhalt 1/3 + Bild 2/3)">
    <p:spTree>
      <p:nvGrpSpPr>
        <p:cNvPr id="1" name=""/>
        <p:cNvGrpSpPr/>
        <p:nvPr/>
      </p:nvGrpSpPr>
      <p:grpSpPr>
        <a:xfrm>
          <a:off x="0" y="0"/>
          <a:ext cx="0" cy="0"/>
          <a:chOff x="0" y="0"/>
          <a:chExt cx="0" cy="0"/>
        </a:xfrm>
      </p:grpSpPr>
      <p:sp>
        <p:nvSpPr>
          <p:cNvPr id="2" name="Titel 1"/>
          <p:cNvSpPr>
            <a:spLocks noGrp="1"/>
          </p:cNvSpPr>
          <p:nvPr>
            <p:ph type="title"/>
          </p:nvPr>
        </p:nvSpPr>
        <p:spPr>
          <a:xfrm>
            <a:off x="611560" y="123477"/>
            <a:ext cx="6912768" cy="360000"/>
          </a:xfrm>
        </p:spPr>
        <p:txBody>
          <a:bodyPr/>
          <a:lstStyle/>
          <a:p>
            <a:r>
              <a:rPr lang="de-DE" dirty="0"/>
              <a:t>Titelmasterformat durch Klicken bearbeiten</a:t>
            </a:r>
            <a:endParaRPr lang="en-GB" dirty="0"/>
          </a:p>
        </p:txBody>
      </p:sp>
      <p:sp>
        <p:nvSpPr>
          <p:cNvPr id="7" name="Foliennummernplatzhalter 6"/>
          <p:cNvSpPr>
            <a:spLocks noGrp="1"/>
          </p:cNvSpPr>
          <p:nvPr>
            <p:ph type="sldNum" sz="quarter" idx="12"/>
          </p:nvPr>
        </p:nvSpPr>
        <p:spPr/>
        <p:txBody>
          <a:bodyPr/>
          <a:lstStyle/>
          <a:p>
            <a:fld id="{D2AF0525-6F57-470C-8749-21765908DC7F}" type="slidenum">
              <a:rPr lang="en-GB" smtClean="0"/>
              <a:t>‹Nr.›</a:t>
            </a:fld>
            <a:endParaRPr lang="en-GB" dirty="0"/>
          </a:p>
        </p:txBody>
      </p:sp>
      <p:sp>
        <p:nvSpPr>
          <p:cNvPr id="9" name="Textplatzhalter 10"/>
          <p:cNvSpPr>
            <a:spLocks noGrp="1"/>
          </p:cNvSpPr>
          <p:nvPr>
            <p:ph type="body" sz="quarter" idx="13" hasCustomPrompt="1"/>
          </p:nvPr>
        </p:nvSpPr>
        <p:spPr>
          <a:xfrm>
            <a:off x="611560" y="483518"/>
            <a:ext cx="6912768" cy="216495"/>
          </a:xfrm>
        </p:spPr>
        <p:txBody>
          <a:bodyPr lIns="72000" tIns="36000" rIns="72000" bIns="36000" anchor="ctr">
            <a:noAutofit/>
          </a:bodyPr>
          <a:lstStyle>
            <a:lvl1pPr>
              <a:buNone/>
              <a:defRPr sz="1400" b="0" cap="none" baseline="0">
                <a:solidFill>
                  <a:schemeClr val="tx1"/>
                </a:solidFill>
              </a:defRPr>
            </a:lvl1pPr>
            <a:lvl2pPr marL="180975" indent="0">
              <a:buNone/>
              <a:defRPr/>
            </a:lvl2pPr>
            <a:lvl3pPr marL="361950" indent="0">
              <a:buNone/>
              <a:defRPr/>
            </a:lvl3pPr>
            <a:lvl4pPr marL="536575" indent="0">
              <a:buNone/>
              <a:defRPr/>
            </a:lvl4pPr>
            <a:lvl5pPr marL="717550" indent="0">
              <a:buNone/>
              <a:defRPr/>
            </a:lvl5pPr>
          </a:lstStyle>
          <a:p>
            <a:pPr lvl="0"/>
            <a:r>
              <a:rPr lang="en-GB" dirty="0" err="1"/>
              <a:t>Untertitel</a:t>
            </a:r>
            <a:endParaRPr lang="en-GB" dirty="0"/>
          </a:p>
        </p:txBody>
      </p:sp>
      <p:sp>
        <p:nvSpPr>
          <p:cNvPr id="4" name="Inhaltsplatzhalter 3">
            <a:extLst>
              <a:ext uri="{FF2B5EF4-FFF2-40B4-BE49-F238E27FC236}">
                <a16:creationId xmlns="" xmlns:a16="http://schemas.microsoft.com/office/drawing/2014/main" id="{34DB5A77-C16C-45C4-8436-5541E93CC175}"/>
              </a:ext>
            </a:extLst>
          </p:cNvPr>
          <p:cNvSpPr>
            <a:spLocks noGrp="1"/>
          </p:cNvSpPr>
          <p:nvPr>
            <p:ph sz="quarter" idx="18"/>
          </p:nvPr>
        </p:nvSpPr>
        <p:spPr>
          <a:xfrm>
            <a:off x="467544" y="1062038"/>
            <a:ext cx="2689200" cy="3600000"/>
          </a:xfrm>
        </p:spPr>
        <p:txBody>
          <a:bodyPr anchor="t"/>
          <a:lstStyle>
            <a:lvl2pPr>
              <a:buClr>
                <a:schemeClr val="accent1"/>
              </a:buClr>
              <a:defRPr>
                <a:solidFill>
                  <a:schemeClr val="tx1"/>
                </a:solidFill>
              </a:defRPr>
            </a:lvl2pPr>
            <a:lvl3pPr>
              <a:buClr>
                <a:schemeClr val="accent4"/>
              </a:buClr>
              <a:defRPr>
                <a:solidFill>
                  <a:schemeClr val="tx1"/>
                </a:solidFill>
              </a:defRPr>
            </a:lvl3pPr>
            <a:lvl4pPr>
              <a:buClr>
                <a:schemeClr val="accent4"/>
              </a:buClr>
              <a:defRPr>
                <a:solidFill>
                  <a:schemeClr val="tx1"/>
                </a:solidFill>
              </a:defRPr>
            </a:lvl4pPr>
            <a:lvl5pPr>
              <a:buClr>
                <a:schemeClr val="accent4"/>
              </a:buClr>
              <a:defRPr>
                <a:solidFill>
                  <a:schemeClr val="tx1"/>
                </a:solidFill>
              </a:defRPr>
            </a:lvl5pPr>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8" name="Bildplatzhalter 7"/>
          <p:cNvSpPr>
            <a:spLocks noGrp="1"/>
          </p:cNvSpPr>
          <p:nvPr>
            <p:ph type="pic" sz="quarter" idx="21"/>
          </p:nvPr>
        </p:nvSpPr>
        <p:spPr>
          <a:xfrm>
            <a:off x="3310161" y="1062038"/>
            <a:ext cx="5375052" cy="3600450"/>
          </a:xfrm>
        </p:spPr>
        <p:txBody>
          <a:bodyPr/>
          <a:lstStyle/>
          <a:p>
            <a:endParaRPr lang="de-DE" dirty="0"/>
          </a:p>
        </p:txBody>
      </p:sp>
      <p:sp>
        <p:nvSpPr>
          <p:cNvPr id="10" name="Datumsplatzhalter 3"/>
          <p:cNvSpPr>
            <a:spLocks noGrp="1"/>
          </p:cNvSpPr>
          <p:nvPr>
            <p:ph type="dt" sz="half" idx="2"/>
          </p:nvPr>
        </p:nvSpPr>
        <p:spPr>
          <a:xfrm>
            <a:off x="463550" y="4866504"/>
            <a:ext cx="720000" cy="267493"/>
          </a:xfrm>
          <a:prstGeom prst="rect">
            <a:avLst/>
          </a:prstGeom>
        </p:spPr>
        <p:txBody>
          <a:bodyPr vert="horz" wrap="none" lIns="0" tIns="45720" rIns="91440" bIns="45720" rtlCol="0" anchor="ctr"/>
          <a:lstStyle>
            <a:lvl1pPr algn="l">
              <a:defRPr sz="1000">
                <a:solidFill>
                  <a:schemeClr val="tx1"/>
                </a:solidFill>
              </a:defRPr>
            </a:lvl1pPr>
          </a:lstStyle>
          <a:p>
            <a:r>
              <a:rPr lang="de-DE" smtClean="0"/>
              <a:t>22.01.2019</a:t>
            </a:r>
            <a:endParaRPr lang="en-GB" dirty="0"/>
          </a:p>
        </p:txBody>
      </p:sp>
      <p:sp>
        <p:nvSpPr>
          <p:cNvPr id="11" name="Fußzeilenplatzhalter 4"/>
          <p:cNvSpPr>
            <a:spLocks noGrp="1"/>
          </p:cNvSpPr>
          <p:nvPr>
            <p:ph type="ftr" sz="quarter" idx="3"/>
          </p:nvPr>
        </p:nvSpPr>
        <p:spPr>
          <a:xfrm>
            <a:off x="1274965" y="4866482"/>
            <a:ext cx="6594070" cy="267493"/>
          </a:xfrm>
          <a:prstGeom prst="rect">
            <a:avLst/>
          </a:prstGeom>
        </p:spPr>
        <p:txBody>
          <a:bodyPr vert="horz" lIns="91440" tIns="45720" rIns="91440" bIns="45720" rtlCol="0" anchor="ctr"/>
          <a:lstStyle>
            <a:lvl1pPr algn="ctr">
              <a:defRPr sz="1000">
                <a:solidFill>
                  <a:schemeClr val="tx1"/>
                </a:solidFill>
              </a:defRPr>
            </a:lvl1pPr>
          </a:lstStyle>
          <a:p>
            <a:endParaRPr lang="de-DE" dirty="0"/>
          </a:p>
        </p:txBody>
      </p:sp>
    </p:spTree>
    <p:extLst>
      <p:ext uri="{BB962C8B-B14F-4D97-AF65-F5344CB8AC3E}">
        <p14:creationId xmlns:p14="http://schemas.microsoft.com/office/powerpoint/2010/main" val="29536160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Zwei Inhalte (Bild 2/3 + Inhalt 1/3)">
    <p:spTree>
      <p:nvGrpSpPr>
        <p:cNvPr id="1" name=""/>
        <p:cNvGrpSpPr/>
        <p:nvPr/>
      </p:nvGrpSpPr>
      <p:grpSpPr>
        <a:xfrm>
          <a:off x="0" y="0"/>
          <a:ext cx="0" cy="0"/>
          <a:chOff x="0" y="0"/>
          <a:chExt cx="0" cy="0"/>
        </a:xfrm>
      </p:grpSpPr>
      <p:sp>
        <p:nvSpPr>
          <p:cNvPr id="2" name="Titel 1"/>
          <p:cNvSpPr>
            <a:spLocks noGrp="1"/>
          </p:cNvSpPr>
          <p:nvPr>
            <p:ph type="title"/>
          </p:nvPr>
        </p:nvSpPr>
        <p:spPr>
          <a:xfrm>
            <a:off x="611560" y="123477"/>
            <a:ext cx="6912768" cy="360000"/>
          </a:xfrm>
        </p:spPr>
        <p:txBody>
          <a:bodyPr/>
          <a:lstStyle/>
          <a:p>
            <a:r>
              <a:rPr lang="de-DE" dirty="0"/>
              <a:t>Titelmasterformat durch Klicken bearbeiten</a:t>
            </a:r>
            <a:endParaRPr lang="en-GB" dirty="0"/>
          </a:p>
        </p:txBody>
      </p:sp>
      <p:sp>
        <p:nvSpPr>
          <p:cNvPr id="7" name="Foliennummernplatzhalter 6"/>
          <p:cNvSpPr>
            <a:spLocks noGrp="1"/>
          </p:cNvSpPr>
          <p:nvPr>
            <p:ph type="sldNum" sz="quarter" idx="12"/>
          </p:nvPr>
        </p:nvSpPr>
        <p:spPr/>
        <p:txBody>
          <a:bodyPr/>
          <a:lstStyle/>
          <a:p>
            <a:fld id="{D2AF0525-6F57-470C-8749-21765908DC7F}" type="slidenum">
              <a:rPr lang="en-GB" smtClean="0"/>
              <a:t>‹Nr.›</a:t>
            </a:fld>
            <a:endParaRPr lang="en-GB" dirty="0"/>
          </a:p>
        </p:txBody>
      </p:sp>
      <p:sp>
        <p:nvSpPr>
          <p:cNvPr id="9" name="Textplatzhalter 10"/>
          <p:cNvSpPr>
            <a:spLocks noGrp="1"/>
          </p:cNvSpPr>
          <p:nvPr>
            <p:ph type="body" sz="quarter" idx="13" hasCustomPrompt="1"/>
          </p:nvPr>
        </p:nvSpPr>
        <p:spPr>
          <a:xfrm>
            <a:off x="611560" y="483518"/>
            <a:ext cx="6912768" cy="216495"/>
          </a:xfrm>
        </p:spPr>
        <p:txBody>
          <a:bodyPr lIns="72000" tIns="36000" rIns="72000" bIns="36000" anchor="ctr">
            <a:noAutofit/>
          </a:bodyPr>
          <a:lstStyle>
            <a:lvl1pPr>
              <a:buNone/>
              <a:defRPr sz="1400" b="0" cap="none" baseline="0">
                <a:solidFill>
                  <a:schemeClr val="tx1"/>
                </a:solidFill>
              </a:defRPr>
            </a:lvl1pPr>
            <a:lvl2pPr marL="180975" indent="0">
              <a:buNone/>
              <a:defRPr/>
            </a:lvl2pPr>
            <a:lvl3pPr marL="361950" indent="0">
              <a:buNone/>
              <a:defRPr/>
            </a:lvl3pPr>
            <a:lvl4pPr marL="536575" indent="0">
              <a:buNone/>
              <a:defRPr/>
            </a:lvl4pPr>
            <a:lvl5pPr marL="717550" indent="0">
              <a:buNone/>
              <a:defRPr/>
            </a:lvl5pPr>
          </a:lstStyle>
          <a:p>
            <a:pPr lvl="0"/>
            <a:r>
              <a:rPr lang="en-GB" dirty="0" err="1"/>
              <a:t>Untertitel</a:t>
            </a:r>
            <a:endParaRPr lang="en-GB" dirty="0"/>
          </a:p>
        </p:txBody>
      </p:sp>
      <p:sp>
        <p:nvSpPr>
          <p:cNvPr id="4" name="Inhaltsplatzhalter 3">
            <a:extLst>
              <a:ext uri="{FF2B5EF4-FFF2-40B4-BE49-F238E27FC236}">
                <a16:creationId xmlns="" xmlns:a16="http://schemas.microsoft.com/office/drawing/2014/main" id="{34DB5A77-C16C-45C4-8436-5541E93CC175}"/>
              </a:ext>
            </a:extLst>
          </p:cNvPr>
          <p:cNvSpPr>
            <a:spLocks noGrp="1"/>
          </p:cNvSpPr>
          <p:nvPr>
            <p:ph sz="quarter" idx="18"/>
          </p:nvPr>
        </p:nvSpPr>
        <p:spPr>
          <a:xfrm>
            <a:off x="5997687" y="1062038"/>
            <a:ext cx="2689200" cy="3600000"/>
          </a:xfrm>
        </p:spPr>
        <p:txBody>
          <a:bodyPr anchor="t"/>
          <a:lstStyle>
            <a:lvl2pPr>
              <a:buClr>
                <a:schemeClr val="accent1"/>
              </a:buClr>
              <a:defRPr>
                <a:solidFill>
                  <a:schemeClr val="tx1"/>
                </a:solidFill>
              </a:defRPr>
            </a:lvl2pPr>
            <a:lvl3pPr>
              <a:buClr>
                <a:schemeClr val="accent4"/>
              </a:buClr>
              <a:defRPr>
                <a:solidFill>
                  <a:schemeClr val="tx1"/>
                </a:solidFill>
              </a:defRPr>
            </a:lvl3pPr>
            <a:lvl4pPr>
              <a:buClr>
                <a:schemeClr val="accent4"/>
              </a:buClr>
              <a:defRPr>
                <a:solidFill>
                  <a:schemeClr val="tx1"/>
                </a:solidFill>
              </a:defRPr>
            </a:lvl4pPr>
            <a:lvl5pPr>
              <a:buClr>
                <a:schemeClr val="accent4"/>
              </a:buClr>
              <a:defRPr>
                <a:solidFill>
                  <a:schemeClr val="tx1"/>
                </a:solidFill>
              </a:defRPr>
            </a:lvl5pPr>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8" name="Bildplatzhalter 7"/>
          <p:cNvSpPr>
            <a:spLocks noGrp="1"/>
          </p:cNvSpPr>
          <p:nvPr>
            <p:ph type="pic" sz="quarter" idx="21"/>
          </p:nvPr>
        </p:nvSpPr>
        <p:spPr>
          <a:xfrm>
            <a:off x="467544" y="1062038"/>
            <a:ext cx="5375052" cy="3600450"/>
          </a:xfrm>
        </p:spPr>
        <p:txBody>
          <a:bodyPr/>
          <a:lstStyle/>
          <a:p>
            <a:endParaRPr lang="de-DE" dirty="0"/>
          </a:p>
        </p:txBody>
      </p:sp>
      <p:sp>
        <p:nvSpPr>
          <p:cNvPr id="10" name="Datumsplatzhalter 3"/>
          <p:cNvSpPr>
            <a:spLocks noGrp="1"/>
          </p:cNvSpPr>
          <p:nvPr>
            <p:ph type="dt" sz="half" idx="2"/>
          </p:nvPr>
        </p:nvSpPr>
        <p:spPr>
          <a:xfrm>
            <a:off x="463550" y="4866504"/>
            <a:ext cx="720000" cy="267493"/>
          </a:xfrm>
          <a:prstGeom prst="rect">
            <a:avLst/>
          </a:prstGeom>
        </p:spPr>
        <p:txBody>
          <a:bodyPr vert="horz" wrap="none" lIns="0" tIns="45720" rIns="91440" bIns="45720" rtlCol="0" anchor="ctr"/>
          <a:lstStyle>
            <a:lvl1pPr algn="l">
              <a:defRPr sz="1000">
                <a:solidFill>
                  <a:schemeClr val="tx1"/>
                </a:solidFill>
              </a:defRPr>
            </a:lvl1pPr>
          </a:lstStyle>
          <a:p>
            <a:r>
              <a:rPr lang="de-DE" smtClean="0"/>
              <a:t>22.01.2019</a:t>
            </a:r>
            <a:endParaRPr lang="en-GB" dirty="0"/>
          </a:p>
        </p:txBody>
      </p:sp>
      <p:sp>
        <p:nvSpPr>
          <p:cNvPr id="11" name="Fußzeilenplatzhalter 4"/>
          <p:cNvSpPr>
            <a:spLocks noGrp="1"/>
          </p:cNvSpPr>
          <p:nvPr>
            <p:ph type="ftr" sz="quarter" idx="3"/>
          </p:nvPr>
        </p:nvSpPr>
        <p:spPr>
          <a:xfrm>
            <a:off x="1274965" y="4866482"/>
            <a:ext cx="6594070" cy="267493"/>
          </a:xfrm>
          <a:prstGeom prst="rect">
            <a:avLst/>
          </a:prstGeom>
        </p:spPr>
        <p:txBody>
          <a:bodyPr vert="horz" lIns="91440" tIns="45720" rIns="91440" bIns="45720" rtlCol="0" anchor="ctr"/>
          <a:lstStyle>
            <a:lvl1pPr algn="ctr">
              <a:defRPr sz="1000">
                <a:solidFill>
                  <a:schemeClr val="tx1"/>
                </a:solidFill>
              </a:defRPr>
            </a:lvl1pPr>
          </a:lstStyle>
          <a:p>
            <a:endParaRPr lang="de-DE" dirty="0"/>
          </a:p>
        </p:txBody>
      </p:sp>
    </p:spTree>
    <p:extLst>
      <p:ext uri="{BB962C8B-B14F-4D97-AF65-F5344CB8AC3E}">
        <p14:creationId xmlns:p14="http://schemas.microsoft.com/office/powerpoint/2010/main" val="25054314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Zwei Inhalte (Inhalt 2/3 + Bild 1/3)">
    <p:spTree>
      <p:nvGrpSpPr>
        <p:cNvPr id="1" name=""/>
        <p:cNvGrpSpPr/>
        <p:nvPr/>
      </p:nvGrpSpPr>
      <p:grpSpPr>
        <a:xfrm>
          <a:off x="0" y="0"/>
          <a:ext cx="0" cy="0"/>
          <a:chOff x="0" y="0"/>
          <a:chExt cx="0" cy="0"/>
        </a:xfrm>
      </p:grpSpPr>
      <p:sp>
        <p:nvSpPr>
          <p:cNvPr id="2" name="Titel 1"/>
          <p:cNvSpPr>
            <a:spLocks noGrp="1"/>
          </p:cNvSpPr>
          <p:nvPr>
            <p:ph type="title"/>
          </p:nvPr>
        </p:nvSpPr>
        <p:spPr>
          <a:xfrm>
            <a:off x="611560" y="123477"/>
            <a:ext cx="6912768" cy="360000"/>
          </a:xfrm>
        </p:spPr>
        <p:txBody>
          <a:bodyPr/>
          <a:lstStyle/>
          <a:p>
            <a:r>
              <a:rPr lang="de-DE" dirty="0"/>
              <a:t>Titelmasterformat durch Klicken bearbeiten</a:t>
            </a:r>
            <a:endParaRPr lang="en-GB" dirty="0"/>
          </a:p>
        </p:txBody>
      </p:sp>
      <p:sp>
        <p:nvSpPr>
          <p:cNvPr id="7" name="Foliennummernplatzhalter 6"/>
          <p:cNvSpPr>
            <a:spLocks noGrp="1"/>
          </p:cNvSpPr>
          <p:nvPr>
            <p:ph type="sldNum" sz="quarter" idx="12"/>
          </p:nvPr>
        </p:nvSpPr>
        <p:spPr/>
        <p:txBody>
          <a:bodyPr/>
          <a:lstStyle/>
          <a:p>
            <a:fld id="{D2AF0525-6F57-470C-8749-21765908DC7F}" type="slidenum">
              <a:rPr lang="en-GB" smtClean="0"/>
              <a:t>‹Nr.›</a:t>
            </a:fld>
            <a:endParaRPr lang="en-GB" dirty="0"/>
          </a:p>
        </p:txBody>
      </p:sp>
      <p:sp>
        <p:nvSpPr>
          <p:cNvPr id="9" name="Textplatzhalter 10"/>
          <p:cNvSpPr>
            <a:spLocks noGrp="1"/>
          </p:cNvSpPr>
          <p:nvPr>
            <p:ph type="body" sz="quarter" idx="13" hasCustomPrompt="1"/>
          </p:nvPr>
        </p:nvSpPr>
        <p:spPr>
          <a:xfrm>
            <a:off x="611560" y="483518"/>
            <a:ext cx="6912768" cy="216495"/>
          </a:xfrm>
        </p:spPr>
        <p:txBody>
          <a:bodyPr lIns="72000" tIns="36000" rIns="72000" bIns="36000" anchor="ctr">
            <a:noAutofit/>
          </a:bodyPr>
          <a:lstStyle>
            <a:lvl1pPr>
              <a:buNone/>
              <a:defRPr sz="1400" b="0" cap="none" baseline="0">
                <a:solidFill>
                  <a:schemeClr val="tx1"/>
                </a:solidFill>
              </a:defRPr>
            </a:lvl1pPr>
            <a:lvl2pPr marL="180975" indent="0">
              <a:buNone/>
              <a:defRPr/>
            </a:lvl2pPr>
            <a:lvl3pPr marL="361950" indent="0">
              <a:buNone/>
              <a:defRPr/>
            </a:lvl3pPr>
            <a:lvl4pPr marL="536575" indent="0">
              <a:buNone/>
              <a:defRPr/>
            </a:lvl4pPr>
            <a:lvl5pPr marL="717550" indent="0">
              <a:buNone/>
              <a:defRPr/>
            </a:lvl5pPr>
          </a:lstStyle>
          <a:p>
            <a:pPr lvl="0"/>
            <a:r>
              <a:rPr lang="en-GB" dirty="0" err="1"/>
              <a:t>Untertitel</a:t>
            </a:r>
            <a:endParaRPr lang="en-GB" dirty="0"/>
          </a:p>
        </p:txBody>
      </p:sp>
      <p:sp>
        <p:nvSpPr>
          <p:cNvPr id="15" name="Inhaltsplatzhalter 3">
            <a:extLst>
              <a:ext uri="{FF2B5EF4-FFF2-40B4-BE49-F238E27FC236}">
                <a16:creationId xmlns="" xmlns:a16="http://schemas.microsoft.com/office/drawing/2014/main" id="{8A0D9E13-25BD-4922-BF27-B00C8899F813}"/>
              </a:ext>
            </a:extLst>
          </p:cNvPr>
          <p:cNvSpPr>
            <a:spLocks noGrp="1"/>
          </p:cNvSpPr>
          <p:nvPr>
            <p:ph sz="quarter" idx="20"/>
          </p:nvPr>
        </p:nvSpPr>
        <p:spPr>
          <a:xfrm>
            <a:off x="468000" y="1062158"/>
            <a:ext cx="5375318" cy="3600000"/>
          </a:xfrm>
        </p:spPr>
        <p:txBody>
          <a:bodyPr anchor="t"/>
          <a:lstStyle>
            <a:lvl2pPr>
              <a:buClr>
                <a:schemeClr val="accent1"/>
              </a:buClr>
              <a:defRPr>
                <a:solidFill>
                  <a:schemeClr val="tx1"/>
                </a:solidFill>
              </a:defRPr>
            </a:lvl2pPr>
            <a:lvl3pPr>
              <a:buClr>
                <a:schemeClr val="accent4"/>
              </a:buClr>
              <a:defRPr>
                <a:solidFill>
                  <a:schemeClr val="tx1"/>
                </a:solidFill>
              </a:defRPr>
            </a:lvl3pPr>
            <a:lvl4pPr>
              <a:buClr>
                <a:schemeClr val="accent4"/>
              </a:buClr>
              <a:defRPr>
                <a:solidFill>
                  <a:schemeClr val="tx1"/>
                </a:solidFill>
              </a:defRPr>
            </a:lvl4pPr>
            <a:lvl5pPr>
              <a:buClr>
                <a:schemeClr val="accent4"/>
              </a:buClr>
              <a:defRPr>
                <a:solidFill>
                  <a:schemeClr val="tx1"/>
                </a:solidFill>
              </a:defRPr>
            </a:lvl5pPr>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0" name="Bildplatzhalter 3"/>
          <p:cNvSpPr>
            <a:spLocks noGrp="1"/>
          </p:cNvSpPr>
          <p:nvPr>
            <p:ph type="pic" sz="quarter" idx="18"/>
          </p:nvPr>
        </p:nvSpPr>
        <p:spPr>
          <a:xfrm>
            <a:off x="5997600" y="1060407"/>
            <a:ext cx="2689200" cy="3600494"/>
          </a:xfrm>
          <a:prstGeom prst="snip1Rect">
            <a:avLst>
              <a:gd name="adj" fmla="val 0"/>
            </a:avLst>
          </a:prstGeom>
          <a:noFill/>
          <a:ln w="38100">
            <a:noFill/>
          </a:ln>
        </p:spPr>
        <p:txBody>
          <a:bodyPr/>
          <a:lstStyle>
            <a:lvl1pPr>
              <a:defRPr>
                <a:solidFill>
                  <a:schemeClr val="tx1"/>
                </a:solidFill>
              </a:defRPr>
            </a:lvl1pPr>
          </a:lstStyle>
          <a:p>
            <a:endParaRPr lang="de-DE" dirty="0"/>
          </a:p>
        </p:txBody>
      </p:sp>
      <p:sp>
        <p:nvSpPr>
          <p:cNvPr id="11" name="Datumsplatzhalter 3"/>
          <p:cNvSpPr>
            <a:spLocks noGrp="1"/>
          </p:cNvSpPr>
          <p:nvPr>
            <p:ph type="dt" sz="half" idx="2"/>
          </p:nvPr>
        </p:nvSpPr>
        <p:spPr>
          <a:xfrm>
            <a:off x="463550" y="4866504"/>
            <a:ext cx="720000" cy="267493"/>
          </a:xfrm>
          <a:prstGeom prst="rect">
            <a:avLst/>
          </a:prstGeom>
        </p:spPr>
        <p:txBody>
          <a:bodyPr vert="horz" wrap="none" lIns="0" tIns="45720" rIns="91440" bIns="45720" rtlCol="0" anchor="ctr"/>
          <a:lstStyle>
            <a:lvl1pPr algn="l">
              <a:defRPr sz="1000">
                <a:solidFill>
                  <a:schemeClr val="tx1"/>
                </a:solidFill>
              </a:defRPr>
            </a:lvl1pPr>
          </a:lstStyle>
          <a:p>
            <a:r>
              <a:rPr lang="de-DE" smtClean="0"/>
              <a:t>22.01.2019</a:t>
            </a:r>
            <a:endParaRPr lang="en-GB" dirty="0"/>
          </a:p>
        </p:txBody>
      </p:sp>
      <p:sp>
        <p:nvSpPr>
          <p:cNvPr id="12" name="Fußzeilenplatzhalter 4"/>
          <p:cNvSpPr>
            <a:spLocks noGrp="1"/>
          </p:cNvSpPr>
          <p:nvPr>
            <p:ph type="ftr" sz="quarter" idx="3"/>
          </p:nvPr>
        </p:nvSpPr>
        <p:spPr>
          <a:xfrm>
            <a:off x="1274965" y="4866482"/>
            <a:ext cx="6594070" cy="267493"/>
          </a:xfrm>
          <a:prstGeom prst="rect">
            <a:avLst/>
          </a:prstGeom>
        </p:spPr>
        <p:txBody>
          <a:bodyPr vert="horz" lIns="91440" tIns="45720" rIns="91440" bIns="45720" rtlCol="0" anchor="ctr"/>
          <a:lstStyle>
            <a:lvl1pPr algn="ctr">
              <a:defRPr sz="1000">
                <a:solidFill>
                  <a:schemeClr val="tx1"/>
                </a:solidFill>
              </a:defRPr>
            </a:lvl1pPr>
          </a:lstStyle>
          <a:p>
            <a:endParaRPr lang="de-DE" dirty="0"/>
          </a:p>
        </p:txBody>
      </p:sp>
    </p:spTree>
    <p:extLst>
      <p:ext uri="{BB962C8B-B14F-4D97-AF65-F5344CB8AC3E}">
        <p14:creationId xmlns:p14="http://schemas.microsoft.com/office/powerpoint/2010/main" val="18091567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Zwei Inhalte (Bild 1/3 + Inhalt 2/3)">
    <p:spTree>
      <p:nvGrpSpPr>
        <p:cNvPr id="1" name=""/>
        <p:cNvGrpSpPr/>
        <p:nvPr/>
      </p:nvGrpSpPr>
      <p:grpSpPr>
        <a:xfrm>
          <a:off x="0" y="0"/>
          <a:ext cx="0" cy="0"/>
          <a:chOff x="0" y="0"/>
          <a:chExt cx="0" cy="0"/>
        </a:xfrm>
      </p:grpSpPr>
      <p:sp>
        <p:nvSpPr>
          <p:cNvPr id="2" name="Titel 1"/>
          <p:cNvSpPr>
            <a:spLocks noGrp="1"/>
          </p:cNvSpPr>
          <p:nvPr>
            <p:ph type="title"/>
          </p:nvPr>
        </p:nvSpPr>
        <p:spPr>
          <a:xfrm>
            <a:off x="611560" y="123477"/>
            <a:ext cx="6912768" cy="360000"/>
          </a:xfrm>
        </p:spPr>
        <p:txBody>
          <a:bodyPr/>
          <a:lstStyle/>
          <a:p>
            <a:r>
              <a:rPr lang="de-DE" dirty="0"/>
              <a:t>Titelmasterformat durch Klicken bearbeiten</a:t>
            </a:r>
            <a:endParaRPr lang="en-GB" dirty="0"/>
          </a:p>
        </p:txBody>
      </p:sp>
      <p:sp>
        <p:nvSpPr>
          <p:cNvPr id="7" name="Foliennummernplatzhalter 6"/>
          <p:cNvSpPr>
            <a:spLocks noGrp="1"/>
          </p:cNvSpPr>
          <p:nvPr>
            <p:ph type="sldNum" sz="quarter" idx="12"/>
          </p:nvPr>
        </p:nvSpPr>
        <p:spPr/>
        <p:txBody>
          <a:bodyPr/>
          <a:lstStyle/>
          <a:p>
            <a:fld id="{D2AF0525-6F57-470C-8749-21765908DC7F}" type="slidenum">
              <a:rPr lang="en-GB" smtClean="0"/>
              <a:t>‹Nr.›</a:t>
            </a:fld>
            <a:endParaRPr lang="en-GB" dirty="0"/>
          </a:p>
        </p:txBody>
      </p:sp>
      <p:sp>
        <p:nvSpPr>
          <p:cNvPr id="9" name="Textplatzhalter 10"/>
          <p:cNvSpPr>
            <a:spLocks noGrp="1"/>
          </p:cNvSpPr>
          <p:nvPr>
            <p:ph type="body" sz="quarter" idx="13" hasCustomPrompt="1"/>
          </p:nvPr>
        </p:nvSpPr>
        <p:spPr>
          <a:xfrm>
            <a:off x="611560" y="483518"/>
            <a:ext cx="6912768" cy="216495"/>
          </a:xfrm>
        </p:spPr>
        <p:txBody>
          <a:bodyPr lIns="72000" tIns="36000" rIns="72000" bIns="36000" anchor="ctr">
            <a:noAutofit/>
          </a:bodyPr>
          <a:lstStyle>
            <a:lvl1pPr>
              <a:buNone/>
              <a:defRPr sz="1400" b="0" cap="none" baseline="0">
                <a:solidFill>
                  <a:schemeClr val="tx1"/>
                </a:solidFill>
              </a:defRPr>
            </a:lvl1pPr>
            <a:lvl2pPr marL="180975" indent="0">
              <a:buNone/>
              <a:defRPr/>
            </a:lvl2pPr>
            <a:lvl3pPr marL="361950" indent="0">
              <a:buNone/>
              <a:defRPr/>
            </a:lvl3pPr>
            <a:lvl4pPr marL="536575" indent="0">
              <a:buNone/>
              <a:defRPr/>
            </a:lvl4pPr>
            <a:lvl5pPr marL="717550" indent="0">
              <a:buNone/>
              <a:defRPr/>
            </a:lvl5pPr>
          </a:lstStyle>
          <a:p>
            <a:pPr lvl="0"/>
            <a:r>
              <a:rPr lang="en-GB" dirty="0" err="1"/>
              <a:t>Untertitel</a:t>
            </a:r>
            <a:endParaRPr lang="en-GB" dirty="0"/>
          </a:p>
        </p:txBody>
      </p:sp>
      <p:sp>
        <p:nvSpPr>
          <p:cNvPr id="15" name="Inhaltsplatzhalter 3">
            <a:extLst>
              <a:ext uri="{FF2B5EF4-FFF2-40B4-BE49-F238E27FC236}">
                <a16:creationId xmlns="" xmlns:a16="http://schemas.microsoft.com/office/drawing/2014/main" id="{8A0D9E13-25BD-4922-BF27-B00C8899F813}"/>
              </a:ext>
            </a:extLst>
          </p:cNvPr>
          <p:cNvSpPr>
            <a:spLocks noGrp="1"/>
          </p:cNvSpPr>
          <p:nvPr>
            <p:ph sz="quarter" idx="20"/>
          </p:nvPr>
        </p:nvSpPr>
        <p:spPr>
          <a:xfrm>
            <a:off x="3310162" y="1062158"/>
            <a:ext cx="5375318" cy="3600000"/>
          </a:xfrm>
        </p:spPr>
        <p:txBody>
          <a:bodyPr anchor="t"/>
          <a:lstStyle>
            <a:lvl2pPr>
              <a:buClr>
                <a:schemeClr val="accent1"/>
              </a:buClr>
              <a:defRPr>
                <a:solidFill>
                  <a:schemeClr val="tx1"/>
                </a:solidFill>
              </a:defRPr>
            </a:lvl2pPr>
            <a:lvl3pPr>
              <a:buClr>
                <a:schemeClr val="accent4"/>
              </a:buClr>
              <a:defRPr>
                <a:solidFill>
                  <a:schemeClr val="tx1"/>
                </a:solidFill>
              </a:defRPr>
            </a:lvl3pPr>
            <a:lvl4pPr>
              <a:buClr>
                <a:schemeClr val="accent4"/>
              </a:buClr>
              <a:defRPr>
                <a:solidFill>
                  <a:schemeClr val="tx1"/>
                </a:solidFill>
              </a:defRPr>
            </a:lvl4pPr>
            <a:lvl5pPr>
              <a:buClr>
                <a:schemeClr val="accent4"/>
              </a:buClr>
              <a:defRPr>
                <a:solidFill>
                  <a:schemeClr val="tx1"/>
                </a:solidFill>
              </a:defRPr>
            </a:lvl5pPr>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0" name="Bildplatzhalter 3"/>
          <p:cNvSpPr>
            <a:spLocks noGrp="1"/>
          </p:cNvSpPr>
          <p:nvPr>
            <p:ph type="pic" sz="quarter" idx="18"/>
          </p:nvPr>
        </p:nvSpPr>
        <p:spPr>
          <a:xfrm>
            <a:off x="467544" y="1060407"/>
            <a:ext cx="2689200" cy="3600494"/>
          </a:xfrm>
          <a:prstGeom prst="snip1Rect">
            <a:avLst>
              <a:gd name="adj" fmla="val 0"/>
            </a:avLst>
          </a:prstGeom>
          <a:noFill/>
          <a:ln w="38100">
            <a:noFill/>
          </a:ln>
        </p:spPr>
        <p:txBody>
          <a:bodyPr/>
          <a:lstStyle>
            <a:lvl1pPr>
              <a:defRPr>
                <a:solidFill>
                  <a:schemeClr val="tx1"/>
                </a:solidFill>
              </a:defRPr>
            </a:lvl1pPr>
          </a:lstStyle>
          <a:p>
            <a:endParaRPr lang="de-DE" dirty="0"/>
          </a:p>
        </p:txBody>
      </p:sp>
      <p:sp>
        <p:nvSpPr>
          <p:cNvPr id="11" name="Datumsplatzhalter 3"/>
          <p:cNvSpPr>
            <a:spLocks noGrp="1"/>
          </p:cNvSpPr>
          <p:nvPr>
            <p:ph type="dt" sz="half" idx="2"/>
          </p:nvPr>
        </p:nvSpPr>
        <p:spPr>
          <a:xfrm>
            <a:off x="463550" y="4866504"/>
            <a:ext cx="720000" cy="267493"/>
          </a:xfrm>
          <a:prstGeom prst="rect">
            <a:avLst/>
          </a:prstGeom>
        </p:spPr>
        <p:txBody>
          <a:bodyPr vert="horz" wrap="none" lIns="0" tIns="45720" rIns="91440" bIns="45720" rtlCol="0" anchor="ctr"/>
          <a:lstStyle>
            <a:lvl1pPr algn="l">
              <a:defRPr sz="1000">
                <a:solidFill>
                  <a:schemeClr val="tx1"/>
                </a:solidFill>
              </a:defRPr>
            </a:lvl1pPr>
          </a:lstStyle>
          <a:p>
            <a:r>
              <a:rPr lang="de-DE" smtClean="0"/>
              <a:t>22.01.2019</a:t>
            </a:r>
            <a:endParaRPr lang="en-GB" dirty="0"/>
          </a:p>
        </p:txBody>
      </p:sp>
      <p:sp>
        <p:nvSpPr>
          <p:cNvPr id="12" name="Fußzeilenplatzhalter 4"/>
          <p:cNvSpPr>
            <a:spLocks noGrp="1"/>
          </p:cNvSpPr>
          <p:nvPr>
            <p:ph type="ftr" sz="quarter" idx="3"/>
          </p:nvPr>
        </p:nvSpPr>
        <p:spPr>
          <a:xfrm>
            <a:off x="1274965" y="4866482"/>
            <a:ext cx="6594070" cy="267493"/>
          </a:xfrm>
          <a:prstGeom prst="rect">
            <a:avLst/>
          </a:prstGeom>
        </p:spPr>
        <p:txBody>
          <a:bodyPr vert="horz" lIns="91440" tIns="45720" rIns="91440" bIns="45720" rtlCol="0" anchor="ctr"/>
          <a:lstStyle>
            <a:lvl1pPr algn="ctr">
              <a:defRPr sz="1000">
                <a:solidFill>
                  <a:schemeClr val="tx1"/>
                </a:solidFill>
              </a:defRPr>
            </a:lvl1pPr>
          </a:lstStyle>
          <a:p>
            <a:endParaRPr lang="de-DE" dirty="0"/>
          </a:p>
        </p:txBody>
      </p:sp>
    </p:spTree>
    <p:extLst>
      <p:ext uri="{BB962C8B-B14F-4D97-AF65-F5344CB8AC3E}">
        <p14:creationId xmlns:p14="http://schemas.microsoft.com/office/powerpoint/2010/main" val="35245333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 Bilder mit Inhalt darunter">
    <p:spTree>
      <p:nvGrpSpPr>
        <p:cNvPr id="1" name=""/>
        <p:cNvGrpSpPr/>
        <p:nvPr/>
      </p:nvGrpSpPr>
      <p:grpSpPr>
        <a:xfrm>
          <a:off x="0" y="0"/>
          <a:ext cx="0" cy="0"/>
          <a:chOff x="0" y="0"/>
          <a:chExt cx="0" cy="0"/>
        </a:xfrm>
      </p:grpSpPr>
      <p:sp>
        <p:nvSpPr>
          <p:cNvPr id="2" name="Titel 1"/>
          <p:cNvSpPr>
            <a:spLocks noGrp="1"/>
          </p:cNvSpPr>
          <p:nvPr>
            <p:ph type="title"/>
          </p:nvPr>
        </p:nvSpPr>
        <p:spPr/>
        <p:txBody>
          <a:bodyPr bIns="0"/>
          <a:lstStyle/>
          <a:p>
            <a:r>
              <a:rPr lang="de-DE" dirty="0"/>
              <a:t>Titelmasterformat durch Klicken bearbeiten</a:t>
            </a:r>
            <a:endParaRPr lang="en-GB" dirty="0"/>
          </a:p>
        </p:txBody>
      </p:sp>
      <p:sp>
        <p:nvSpPr>
          <p:cNvPr id="7" name="Foliennummernplatzhalter 6"/>
          <p:cNvSpPr>
            <a:spLocks noGrp="1"/>
          </p:cNvSpPr>
          <p:nvPr>
            <p:ph type="sldNum" sz="quarter" idx="12"/>
          </p:nvPr>
        </p:nvSpPr>
        <p:spPr/>
        <p:txBody>
          <a:bodyPr/>
          <a:lstStyle/>
          <a:p>
            <a:fld id="{D2AF0525-6F57-470C-8749-21765908DC7F}" type="slidenum">
              <a:rPr lang="en-GB" smtClean="0"/>
              <a:t>‹Nr.›</a:t>
            </a:fld>
            <a:endParaRPr lang="en-GB" dirty="0"/>
          </a:p>
        </p:txBody>
      </p:sp>
      <p:sp>
        <p:nvSpPr>
          <p:cNvPr id="11" name="Textplatzhalter 10"/>
          <p:cNvSpPr>
            <a:spLocks noGrp="1"/>
          </p:cNvSpPr>
          <p:nvPr>
            <p:ph type="body" sz="quarter" idx="13" hasCustomPrompt="1"/>
          </p:nvPr>
        </p:nvSpPr>
        <p:spPr>
          <a:xfrm>
            <a:off x="611560" y="483518"/>
            <a:ext cx="6912768" cy="216495"/>
          </a:xfrm>
        </p:spPr>
        <p:txBody>
          <a:bodyPr lIns="72000" tIns="36000" rIns="72000" bIns="36000" anchor="ctr">
            <a:noAutofit/>
          </a:bodyPr>
          <a:lstStyle>
            <a:lvl1pPr>
              <a:buNone/>
              <a:defRPr sz="1400" b="0" cap="none" baseline="0">
                <a:solidFill>
                  <a:schemeClr val="tx1"/>
                </a:solidFill>
              </a:defRPr>
            </a:lvl1pPr>
            <a:lvl2pPr marL="180975" indent="0">
              <a:buNone/>
              <a:defRPr/>
            </a:lvl2pPr>
            <a:lvl3pPr marL="361950" indent="0">
              <a:buNone/>
              <a:defRPr/>
            </a:lvl3pPr>
            <a:lvl4pPr marL="536575" indent="0">
              <a:buNone/>
              <a:defRPr/>
            </a:lvl4pPr>
            <a:lvl5pPr marL="717550" indent="0">
              <a:buNone/>
              <a:defRPr/>
            </a:lvl5pPr>
          </a:lstStyle>
          <a:p>
            <a:pPr lvl="0"/>
            <a:r>
              <a:rPr lang="en-GB" dirty="0" err="1"/>
              <a:t>Untertitel</a:t>
            </a:r>
            <a:endParaRPr lang="en-GB" dirty="0"/>
          </a:p>
        </p:txBody>
      </p:sp>
      <p:sp>
        <p:nvSpPr>
          <p:cNvPr id="13" name="Bildplatzhalter 3"/>
          <p:cNvSpPr>
            <a:spLocks noGrp="1"/>
          </p:cNvSpPr>
          <p:nvPr>
            <p:ph type="pic" sz="quarter" idx="18"/>
          </p:nvPr>
        </p:nvSpPr>
        <p:spPr>
          <a:xfrm>
            <a:off x="468000" y="1060449"/>
            <a:ext cx="3707408" cy="1659159"/>
          </a:xfrm>
          <a:prstGeom prst="snip1Rect">
            <a:avLst>
              <a:gd name="adj" fmla="val 0"/>
            </a:avLst>
          </a:prstGeom>
          <a:ln w="19050">
            <a:noFill/>
          </a:ln>
        </p:spPr>
        <p:txBody>
          <a:bodyPr/>
          <a:lstStyle/>
          <a:p>
            <a:endParaRPr lang="de-DE"/>
          </a:p>
        </p:txBody>
      </p:sp>
      <p:sp>
        <p:nvSpPr>
          <p:cNvPr id="14" name="Bildplatzhalter 3"/>
          <p:cNvSpPr>
            <a:spLocks noGrp="1"/>
          </p:cNvSpPr>
          <p:nvPr>
            <p:ph type="pic" sz="quarter" idx="19"/>
          </p:nvPr>
        </p:nvSpPr>
        <p:spPr>
          <a:xfrm>
            <a:off x="4979392" y="1060449"/>
            <a:ext cx="3707408" cy="1659159"/>
          </a:xfrm>
          <a:prstGeom prst="snip1Rect">
            <a:avLst>
              <a:gd name="adj" fmla="val 0"/>
            </a:avLst>
          </a:prstGeom>
          <a:ln w="19050">
            <a:noFill/>
          </a:ln>
        </p:spPr>
        <p:txBody>
          <a:bodyPr/>
          <a:lstStyle/>
          <a:p>
            <a:endParaRPr lang="de-DE"/>
          </a:p>
        </p:txBody>
      </p:sp>
      <p:sp>
        <p:nvSpPr>
          <p:cNvPr id="4" name="Inhaltsplatzhalter 3">
            <a:extLst>
              <a:ext uri="{FF2B5EF4-FFF2-40B4-BE49-F238E27FC236}">
                <a16:creationId xmlns="" xmlns:a16="http://schemas.microsoft.com/office/drawing/2014/main" id="{25276948-7FCB-464E-8CFF-86C94D1FE948}"/>
              </a:ext>
            </a:extLst>
          </p:cNvPr>
          <p:cNvSpPr>
            <a:spLocks noGrp="1"/>
          </p:cNvSpPr>
          <p:nvPr>
            <p:ph sz="quarter" idx="20"/>
          </p:nvPr>
        </p:nvSpPr>
        <p:spPr>
          <a:xfrm>
            <a:off x="468000" y="2812530"/>
            <a:ext cx="8218800" cy="1849470"/>
          </a:xfrm>
        </p:spPr>
        <p:txBody>
          <a:bodyPr/>
          <a:lstStyle>
            <a:lvl2pPr>
              <a:buClr>
                <a:schemeClr val="accent1"/>
              </a:buClr>
              <a:defRPr>
                <a:solidFill>
                  <a:schemeClr val="tx2"/>
                </a:solidFill>
              </a:defRPr>
            </a:lvl2pPr>
            <a:lvl3pPr>
              <a:buClr>
                <a:schemeClr val="accent4"/>
              </a:buClr>
              <a:defRPr>
                <a:solidFill>
                  <a:schemeClr val="tx2"/>
                </a:solidFill>
              </a:defRPr>
            </a:lvl3pPr>
            <a:lvl4pPr>
              <a:buClr>
                <a:schemeClr val="accent4"/>
              </a:buClr>
              <a:defRPr>
                <a:solidFill>
                  <a:schemeClr val="tx2"/>
                </a:solidFill>
              </a:defRPr>
            </a:lvl4pPr>
            <a:lvl5pPr>
              <a:buClr>
                <a:schemeClr val="accent4"/>
              </a:buClr>
              <a:defRPr>
                <a:solidFill>
                  <a:schemeClr val="tx2"/>
                </a:solidFill>
              </a:defRPr>
            </a:lvl5pPr>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0" name="Datumsplatzhalter 3"/>
          <p:cNvSpPr>
            <a:spLocks noGrp="1"/>
          </p:cNvSpPr>
          <p:nvPr>
            <p:ph type="dt" sz="half" idx="2"/>
          </p:nvPr>
        </p:nvSpPr>
        <p:spPr>
          <a:xfrm>
            <a:off x="463550" y="4866504"/>
            <a:ext cx="720000" cy="267493"/>
          </a:xfrm>
          <a:prstGeom prst="rect">
            <a:avLst/>
          </a:prstGeom>
        </p:spPr>
        <p:txBody>
          <a:bodyPr vert="horz" wrap="none" lIns="0" tIns="45720" rIns="91440" bIns="45720" rtlCol="0" anchor="ctr"/>
          <a:lstStyle>
            <a:lvl1pPr algn="l">
              <a:defRPr sz="1000">
                <a:solidFill>
                  <a:schemeClr val="tx1"/>
                </a:solidFill>
              </a:defRPr>
            </a:lvl1pPr>
          </a:lstStyle>
          <a:p>
            <a:r>
              <a:rPr lang="de-DE" smtClean="0"/>
              <a:t>22.01.2019</a:t>
            </a:r>
            <a:endParaRPr lang="en-GB" dirty="0"/>
          </a:p>
        </p:txBody>
      </p:sp>
      <p:sp>
        <p:nvSpPr>
          <p:cNvPr id="12" name="Fußzeilenplatzhalter 4"/>
          <p:cNvSpPr>
            <a:spLocks noGrp="1"/>
          </p:cNvSpPr>
          <p:nvPr>
            <p:ph type="ftr" sz="quarter" idx="3"/>
          </p:nvPr>
        </p:nvSpPr>
        <p:spPr>
          <a:xfrm>
            <a:off x="1274965" y="4866482"/>
            <a:ext cx="6594070" cy="267493"/>
          </a:xfrm>
          <a:prstGeom prst="rect">
            <a:avLst/>
          </a:prstGeom>
        </p:spPr>
        <p:txBody>
          <a:bodyPr vert="horz" lIns="91440" tIns="45720" rIns="91440" bIns="45720" rtlCol="0" anchor="ctr"/>
          <a:lstStyle>
            <a:lvl1pPr algn="ctr">
              <a:defRPr sz="1000">
                <a:solidFill>
                  <a:schemeClr val="tx1"/>
                </a:solidFill>
              </a:defRPr>
            </a:lvl1pPr>
          </a:lstStyle>
          <a:p>
            <a:endParaRPr lang="de-DE" dirty="0"/>
          </a:p>
        </p:txBody>
      </p:sp>
    </p:spTree>
    <p:extLst>
      <p:ext uri="{BB962C8B-B14F-4D97-AF65-F5344CB8AC3E}">
        <p14:creationId xmlns:p14="http://schemas.microsoft.com/office/powerpoint/2010/main" val="11052904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 Bilder mit 2 Inhalten darunter">
    <p:spTree>
      <p:nvGrpSpPr>
        <p:cNvPr id="1" name=""/>
        <p:cNvGrpSpPr/>
        <p:nvPr/>
      </p:nvGrpSpPr>
      <p:grpSpPr>
        <a:xfrm>
          <a:off x="0" y="0"/>
          <a:ext cx="0" cy="0"/>
          <a:chOff x="0" y="0"/>
          <a:chExt cx="0" cy="0"/>
        </a:xfrm>
      </p:grpSpPr>
      <p:sp>
        <p:nvSpPr>
          <p:cNvPr id="2" name="Titel 1"/>
          <p:cNvSpPr>
            <a:spLocks noGrp="1"/>
          </p:cNvSpPr>
          <p:nvPr>
            <p:ph type="title"/>
          </p:nvPr>
        </p:nvSpPr>
        <p:spPr/>
        <p:txBody>
          <a:bodyPr bIns="0"/>
          <a:lstStyle/>
          <a:p>
            <a:r>
              <a:rPr lang="de-DE" dirty="0"/>
              <a:t>Titelmasterformat durch Klicken bearbeiten</a:t>
            </a:r>
            <a:endParaRPr lang="en-GB" dirty="0"/>
          </a:p>
        </p:txBody>
      </p:sp>
      <p:sp>
        <p:nvSpPr>
          <p:cNvPr id="7" name="Foliennummernplatzhalter 6"/>
          <p:cNvSpPr>
            <a:spLocks noGrp="1"/>
          </p:cNvSpPr>
          <p:nvPr>
            <p:ph type="sldNum" sz="quarter" idx="12"/>
          </p:nvPr>
        </p:nvSpPr>
        <p:spPr/>
        <p:txBody>
          <a:bodyPr/>
          <a:lstStyle/>
          <a:p>
            <a:fld id="{D2AF0525-6F57-470C-8749-21765908DC7F}" type="slidenum">
              <a:rPr lang="en-GB" smtClean="0"/>
              <a:t>‹Nr.›</a:t>
            </a:fld>
            <a:endParaRPr lang="en-GB" dirty="0"/>
          </a:p>
        </p:txBody>
      </p:sp>
      <p:sp>
        <p:nvSpPr>
          <p:cNvPr id="11" name="Textplatzhalter 10"/>
          <p:cNvSpPr>
            <a:spLocks noGrp="1"/>
          </p:cNvSpPr>
          <p:nvPr>
            <p:ph type="body" sz="quarter" idx="13" hasCustomPrompt="1"/>
          </p:nvPr>
        </p:nvSpPr>
        <p:spPr>
          <a:xfrm>
            <a:off x="611560" y="483518"/>
            <a:ext cx="6912768" cy="216495"/>
          </a:xfrm>
        </p:spPr>
        <p:txBody>
          <a:bodyPr lIns="72000" tIns="36000" rIns="72000" bIns="36000" anchor="ctr">
            <a:noAutofit/>
          </a:bodyPr>
          <a:lstStyle>
            <a:lvl1pPr>
              <a:buNone/>
              <a:defRPr sz="1400" b="0" cap="none" baseline="0">
                <a:solidFill>
                  <a:schemeClr val="tx1"/>
                </a:solidFill>
              </a:defRPr>
            </a:lvl1pPr>
            <a:lvl2pPr marL="180975" indent="0">
              <a:buNone/>
              <a:defRPr/>
            </a:lvl2pPr>
            <a:lvl3pPr marL="361950" indent="0">
              <a:buNone/>
              <a:defRPr/>
            </a:lvl3pPr>
            <a:lvl4pPr marL="536575" indent="0">
              <a:buNone/>
              <a:defRPr/>
            </a:lvl4pPr>
            <a:lvl5pPr marL="717550" indent="0">
              <a:buNone/>
              <a:defRPr/>
            </a:lvl5pPr>
          </a:lstStyle>
          <a:p>
            <a:pPr lvl="0"/>
            <a:r>
              <a:rPr lang="en-GB" dirty="0" err="1"/>
              <a:t>Untertitel</a:t>
            </a:r>
            <a:endParaRPr lang="en-GB" dirty="0"/>
          </a:p>
        </p:txBody>
      </p:sp>
      <p:sp>
        <p:nvSpPr>
          <p:cNvPr id="13" name="Bildplatzhalter 3"/>
          <p:cNvSpPr>
            <a:spLocks noGrp="1"/>
          </p:cNvSpPr>
          <p:nvPr>
            <p:ph type="pic" sz="quarter" idx="18"/>
          </p:nvPr>
        </p:nvSpPr>
        <p:spPr>
          <a:xfrm>
            <a:off x="468000" y="1060449"/>
            <a:ext cx="3707408" cy="1659159"/>
          </a:xfrm>
          <a:prstGeom prst="snip1Rect">
            <a:avLst>
              <a:gd name="adj" fmla="val 0"/>
            </a:avLst>
          </a:prstGeom>
          <a:ln w="19050">
            <a:noFill/>
          </a:ln>
        </p:spPr>
        <p:txBody>
          <a:bodyPr/>
          <a:lstStyle/>
          <a:p>
            <a:endParaRPr lang="de-DE"/>
          </a:p>
        </p:txBody>
      </p:sp>
      <p:sp>
        <p:nvSpPr>
          <p:cNvPr id="14" name="Bildplatzhalter 3"/>
          <p:cNvSpPr>
            <a:spLocks noGrp="1"/>
          </p:cNvSpPr>
          <p:nvPr>
            <p:ph type="pic" sz="quarter" idx="19"/>
          </p:nvPr>
        </p:nvSpPr>
        <p:spPr>
          <a:xfrm>
            <a:off x="4979392" y="1060449"/>
            <a:ext cx="3707408" cy="1659159"/>
          </a:xfrm>
          <a:prstGeom prst="snip1Rect">
            <a:avLst>
              <a:gd name="adj" fmla="val 0"/>
            </a:avLst>
          </a:prstGeom>
          <a:ln w="19050">
            <a:noFill/>
          </a:ln>
        </p:spPr>
        <p:txBody>
          <a:bodyPr/>
          <a:lstStyle/>
          <a:p>
            <a:endParaRPr lang="de-DE"/>
          </a:p>
        </p:txBody>
      </p:sp>
      <p:sp>
        <p:nvSpPr>
          <p:cNvPr id="4" name="Inhaltsplatzhalter 3">
            <a:extLst>
              <a:ext uri="{FF2B5EF4-FFF2-40B4-BE49-F238E27FC236}">
                <a16:creationId xmlns="" xmlns:a16="http://schemas.microsoft.com/office/drawing/2014/main" id="{25276948-7FCB-464E-8CFF-86C94D1FE948}"/>
              </a:ext>
            </a:extLst>
          </p:cNvPr>
          <p:cNvSpPr>
            <a:spLocks noGrp="1"/>
          </p:cNvSpPr>
          <p:nvPr>
            <p:ph sz="quarter" idx="20"/>
          </p:nvPr>
        </p:nvSpPr>
        <p:spPr>
          <a:xfrm>
            <a:off x="468000" y="2812530"/>
            <a:ext cx="3707408" cy="1849470"/>
          </a:xfrm>
        </p:spPr>
        <p:txBody>
          <a:bodyPr/>
          <a:lstStyle>
            <a:lvl2pPr>
              <a:buClr>
                <a:schemeClr val="accent1"/>
              </a:buClr>
              <a:defRPr>
                <a:solidFill>
                  <a:schemeClr val="tx2"/>
                </a:solidFill>
              </a:defRPr>
            </a:lvl2pPr>
            <a:lvl3pPr>
              <a:buClr>
                <a:schemeClr val="accent4"/>
              </a:buClr>
              <a:defRPr>
                <a:solidFill>
                  <a:schemeClr val="tx2"/>
                </a:solidFill>
              </a:defRPr>
            </a:lvl3pPr>
            <a:lvl4pPr>
              <a:buClr>
                <a:schemeClr val="accent4"/>
              </a:buClr>
              <a:defRPr>
                <a:solidFill>
                  <a:schemeClr val="tx2"/>
                </a:solidFill>
              </a:defRPr>
            </a:lvl4pPr>
            <a:lvl5pPr>
              <a:buClr>
                <a:schemeClr val="accent4"/>
              </a:buClr>
              <a:defRPr>
                <a:solidFill>
                  <a:schemeClr val="tx2"/>
                </a:solidFill>
              </a:defRPr>
            </a:lvl5pPr>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5" name="Inhaltsplatzhalter 3">
            <a:extLst>
              <a:ext uri="{FF2B5EF4-FFF2-40B4-BE49-F238E27FC236}">
                <a16:creationId xmlns="" xmlns:a16="http://schemas.microsoft.com/office/drawing/2014/main" id="{25276948-7FCB-464E-8CFF-86C94D1FE948}"/>
              </a:ext>
            </a:extLst>
          </p:cNvPr>
          <p:cNvSpPr>
            <a:spLocks noGrp="1"/>
          </p:cNvSpPr>
          <p:nvPr>
            <p:ph sz="quarter" idx="22"/>
          </p:nvPr>
        </p:nvSpPr>
        <p:spPr>
          <a:xfrm>
            <a:off x="4979392" y="2812530"/>
            <a:ext cx="3707408" cy="1849470"/>
          </a:xfrm>
        </p:spPr>
        <p:txBody>
          <a:bodyPr/>
          <a:lstStyle>
            <a:lvl2pPr>
              <a:buClr>
                <a:schemeClr val="accent1"/>
              </a:buClr>
              <a:defRPr>
                <a:solidFill>
                  <a:schemeClr val="tx2"/>
                </a:solidFill>
              </a:defRPr>
            </a:lvl2pPr>
            <a:lvl3pPr>
              <a:buClr>
                <a:schemeClr val="accent4"/>
              </a:buClr>
              <a:defRPr>
                <a:solidFill>
                  <a:schemeClr val="tx2"/>
                </a:solidFill>
              </a:defRPr>
            </a:lvl3pPr>
            <a:lvl4pPr>
              <a:buClr>
                <a:schemeClr val="accent4"/>
              </a:buClr>
              <a:defRPr>
                <a:solidFill>
                  <a:schemeClr val="tx2"/>
                </a:solidFill>
              </a:defRPr>
            </a:lvl4pPr>
            <a:lvl5pPr>
              <a:buClr>
                <a:schemeClr val="accent4"/>
              </a:buClr>
              <a:defRPr>
                <a:solidFill>
                  <a:schemeClr val="tx2"/>
                </a:solidFill>
              </a:defRPr>
            </a:lvl5pPr>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2" name="Datumsplatzhalter 3"/>
          <p:cNvSpPr>
            <a:spLocks noGrp="1"/>
          </p:cNvSpPr>
          <p:nvPr>
            <p:ph type="dt" sz="half" idx="2"/>
          </p:nvPr>
        </p:nvSpPr>
        <p:spPr>
          <a:xfrm>
            <a:off x="463550" y="4866504"/>
            <a:ext cx="720000" cy="267493"/>
          </a:xfrm>
          <a:prstGeom prst="rect">
            <a:avLst/>
          </a:prstGeom>
        </p:spPr>
        <p:txBody>
          <a:bodyPr vert="horz" wrap="none" lIns="0" tIns="45720" rIns="91440" bIns="45720" rtlCol="0" anchor="ctr"/>
          <a:lstStyle>
            <a:lvl1pPr algn="l">
              <a:defRPr sz="1000">
                <a:solidFill>
                  <a:schemeClr val="tx1"/>
                </a:solidFill>
              </a:defRPr>
            </a:lvl1pPr>
          </a:lstStyle>
          <a:p>
            <a:r>
              <a:rPr lang="de-DE" smtClean="0"/>
              <a:t>22.01.2019</a:t>
            </a:r>
            <a:endParaRPr lang="en-GB" dirty="0"/>
          </a:p>
        </p:txBody>
      </p:sp>
      <p:sp>
        <p:nvSpPr>
          <p:cNvPr id="16" name="Fußzeilenplatzhalter 4"/>
          <p:cNvSpPr>
            <a:spLocks noGrp="1"/>
          </p:cNvSpPr>
          <p:nvPr>
            <p:ph type="ftr" sz="quarter" idx="3"/>
          </p:nvPr>
        </p:nvSpPr>
        <p:spPr>
          <a:xfrm>
            <a:off x="1274965" y="4866482"/>
            <a:ext cx="6594070" cy="267493"/>
          </a:xfrm>
          <a:prstGeom prst="rect">
            <a:avLst/>
          </a:prstGeom>
        </p:spPr>
        <p:txBody>
          <a:bodyPr vert="horz" lIns="91440" tIns="45720" rIns="91440" bIns="45720" rtlCol="0" anchor="ctr"/>
          <a:lstStyle>
            <a:lvl1pPr algn="ctr">
              <a:defRPr sz="1000">
                <a:solidFill>
                  <a:schemeClr val="tx1"/>
                </a:solidFill>
              </a:defRPr>
            </a:lvl1pPr>
          </a:lstStyle>
          <a:p>
            <a:endParaRPr lang="de-DE" dirty="0"/>
          </a:p>
        </p:txBody>
      </p:sp>
    </p:spTree>
    <p:extLst>
      <p:ext uri="{BB962C8B-B14F-4D97-AF65-F5344CB8AC3E}">
        <p14:creationId xmlns:p14="http://schemas.microsoft.com/office/powerpoint/2010/main" val="3333573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 Bilder mit 3 Inhalten darunter">
    <p:spTree>
      <p:nvGrpSpPr>
        <p:cNvPr id="1" name=""/>
        <p:cNvGrpSpPr/>
        <p:nvPr/>
      </p:nvGrpSpPr>
      <p:grpSpPr>
        <a:xfrm>
          <a:off x="0" y="0"/>
          <a:ext cx="0" cy="0"/>
          <a:chOff x="0" y="0"/>
          <a:chExt cx="0" cy="0"/>
        </a:xfrm>
      </p:grpSpPr>
      <p:sp>
        <p:nvSpPr>
          <p:cNvPr id="2" name="Titel 1"/>
          <p:cNvSpPr>
            <a:spLocks noGrp="1"/>
          </p:cNvSpPr>
          <p:nvPr>
            <p:ph type="title"/>
          </p:nvPr>
        </p:nvSpPr>
        <p:spPr/>
        <p:txBody>
          <a:bodyPr bIns="0"/>
          <a:lstStyle/>
          <a:p>
            <a:r>
              <a:rPr lang="de-DE" dirty="0"/>
              <a:t>Titelmasterformat durch Klicken bearbeiten</a:t>
            </a:r>
            <a:endParaRPr lang="en-GB" dirty="0"/>
          </a:p>
        </p:txBody>
      </p:sp>
      <p:sp>
        <p:nvSpPr>
          <p:cNvPr id="7" name="Foliennummernplatzhalter 6"/>
          <p:cNvSpPr>
            <a:spLocks noGrp="1"/>
          </p:cNvSpPr>
          <p:nvPr>
            <p:ph type="sldNum" sz="quarter" idx="12"/>
          </p:nvPr>
        </p:nvSpPr>
        <p:spPr/>
        <p:txBody>
          <a:bodyPr/>
          <a:lstStyle/>
          <a:p>
            <a:fld id="{D2AF0525-6F57-470C-8749-21765908DC7F}" type="slidenum">
              <a:rPr lang="en-GB" smtClean="0"/>
              <a:t>‹Nr.›</a:t>
            </a:fld>
            <a:endParaRPr lang="en-GB" dirty="0"/>
          </a:p>
        </p:txBody>
      </p:sp>
      <p:sp>
        <p:nvSpPr>
          <p:cNvPr id="11" name="Textplatzhalter 10"/>
          <p:cNvSpPr>
            <a:spLocks noGrp="1"/>
          </p:cNvSpPr>
          <p:nvPr>
            <p:ph type="body" sz="quarter" idx="13" hasCustomPrompt="1"/>
          </p:nvPr>
        </p:nvSpPr>
        <p:spPr>
          <a:xfrm>
            <a:off x="611560" y="483518"/>
            <a:ext cx="6912768" cy="216495"/>
          </a:xfrm>
        </p:spPr>
        <p:txBody>
          <a:bodyPr lIns="72000" tIns="36000" rIns="72000" bIns="36000" anchor="ctr">
            <a:noAutofit/>
          </a:bodyPr>
          <a:lstStyle>
            <a:lvl1pPr>
              <a:buNone/>
              <a:defRPr sz="1400" b="0" cap="none" baseline="0">
                <a:solidFill>
                  <a:schemeClr val="tx1"/>
                </a:solidFill>
              </a:defRPr>
            </a:lvl1pPr>
            <a:lvl2pPr marL="180975" indent="0">
              <a:buNone/>
              <a:defRPr/>
            </a:lvl2pPr>
            <a:lvl3pPr marL="361950" indent="0">
              <a:buNone/>
              <a:defRPr/>
            </a:lvl3pPr>
            <a:lvl4pPr marL="536575" indent="0">
              <a:buNone/>
              <a:defRPr/>
            </a:lvl4pPr>
            <a:lvl5pPr marL="717550" indent="0">
              <a:buNone/>
              <a:defRPr/>
            </a:lvl5pPr>
          </a:lstStyle>
          <a:p>
            <a:pPr lvl="0"/>
            <a:r>
              <a:rPr lang="en-GB" dirty="0" err="1"/>
              <a:t>Untertitel</a:t>
            </a:r>
            <a:endParaRPr lang="en-GB" dirty="0"/>
          </a:p>
        </p:txBody>
      </p:sp>
      <p:sp>
        <p:nvSpPr>
          <p:cNvPr id="13" name="Bildplatzhalter 3"/>
          <p:cNvSpPr>
            <a:spLocks noGrp="1"/>
          </p:cNvSpPr>
          <p:nvPr>
            <p:ph type="pic" sz="quarter" idx="18"/>
          </p:nvPr>
        </p:nvSpPr>
        <p:spPr>
          <a:xfrm>
            <a:off x="468000" y="1060449"/>
            <a:ext cx="2678400" cy="1659159"/>
          </a:xfrm>
          <a:prstGeom prst="snip1Rect">
            <a:avLst>
              <a:gd name="adj" fmla="val 0"/>
            </a:avLst>
          </a:prstGeom>
          <a:ln w="19050">
            <a:noFill/>
          </a:ln>
        </p:spPr>
        <p:txBody>
          <a:bodyPr/>
          <a:lstStyle/>
          <a:p>
            <a:endParaRPr lang="de-DE" dirty="0"/>
          </a:p>
        </p:txBody>
      </p:sp>
      <p:sp>
        <p:nvSpPr>
          <p:cNvPr id="14" name="Bildplatzhalter 3"/>
          <p:cNvSpPr>
            <a:spLocks noGrp="1"/>
          </p:cNvSpPr>
          <p:nvPr>
            <p:ph type="pic" sz="quarter" idx="19"/>
          </p:nvPr>
        </p:nvSpPr>
        <p:spPr>
          <a:xfrm>
            <a:off x="6008400" y="1060449"/>
            <a:ext cx="2678400" cy="1659159"/>
          </a:xfrm>
          <a:prstGeom prst="snip1Rect">
            <a:avLst>
              <a:gd name="adj" fmla="val 0"/>
            </a:avLst>
          </a:prstGeom>
          <a:ln w="19050">
            <a:noFill/>
          </a:ln>
        </p:spPr>
        <p:txBody>
          <a:bodyPr/>
          <a:lstStyle/>
          <a:p>
            <a:endParaRPr lang="de-DE" dirty="0"/>
          </a:p>
        </p:txBody>
      </p:sp>
      <p:sp>
        <p:nvSpPr>
          <p:cNvPr id="4" name="Inhaltsplatzhalter 3">
            <a:extLst>
              <a:ext uri="{FF2B5EF4-FFF2-40B4-BE49-F238E27FC236}">
                <a16:creationId xmlns="" xmlns:a16="http://schemas.microsoft.com/office/drawing/2014/main" id="{25276948-7FCB-464E-8CFF-86C94D1FE948}"/>
              </a:ext>
            </a:extLst>
          </p:cNvPr>
          <p:cNvSpPr>
            <a:spLocks noGrp="1"/>
          </p:cNvSpPr>
          <p:nvPr>
            <p:ph sz="quarter" idx="20"/>
          </p:nvPr>
        </p:nvSpPr>
        <p:spPr>
          <a:xfrm>
            <a:off x="468000" y="2812530"/>
            <a:ext cx="2678400" cy="1849470"/>
          </a:xfrm>
        </p:spPr>
        <p:txBody>
          <a:bodyPr/>
          <a:lstStyle>
            <a:lvl2pPr>
              <a:buClr>
                <a:schemeClr val="accent1"/>
              </a:buClr>
              <a:defRPr>
                <a:solidFill>
                  <a:schemeClr val="tx2"/>
                </a:solidFill>
              </a:defRPr>
            </a:lvl2pPr>
            <a:lvl3pPr>
              <a:buClr>
                <a:schemeClr val="accent4"/>
              </a:buClr>
              <a:defRPr>
                <a:solidFill>
                  <a:schemeClr val="tx2"/>
                </a:solidFill>
              </a:defRPr>
            </a:lvl3pPr>
            <a:lvl4pPr>
              <a:buClr>
                <a:schemeClr val="accent4"/>
              </a:buClr>
              <a:defRPr>
                <a:solidFill>
                  <a:schemeClr val="tx2"/>
                </a:solidFill>
              </a:defRPr>
            </a:lvl4pPr>
            <a:lvl5pPr>
              <a:buClr>
                <a:schemeClr val="accent4"/>
              </a:buClr>
              <a:defRPr>
                <a:solidFill>
                  <a:schemeClr val="tx2"/>
                </a:solidFill>
              </a:defRPr>
            </a:lvl5pPr>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6" name="Bildplatzhalter 3"/>
          <p:cNvSpPr>
            <a:spLocks noGrp="1"/>
          </p:cNvSpPr>
          <p:nvPr>
            <p:ph type="pic" sz="quarter" idx="23"/>
          </p:nvPr>
        </p:nvSpPr>
        <p:spPr>
          <a:xfrm>
            <a:off x="3238200" y="1060449"/>
            <a:ext cx="2678400" cy="1659159"/>
          </a:xfrm>
          <a:prstGeom prst="snip1Rect">
            <a:avLst>
              <a:gd name="adj" fmla="val 0"/>
            </a:avLst>
          </a:prstGeom>
          <a:ln w="19050">
            <a:noFill/>
          </a:ln>
        </p:spPr>
        <p:txBody>
          <a:bodyPr/>
          <a:lstStyle/>
          <a:p>
            <a:endParaRPr lang="de-DE" dirty="0"/>
          </a:p>
        </p:txBody>
      </p:sp>
      <p:sp>
        <p:nvSpPr>
          <p:cNvPr id="17" name="Inhaltsplatzhalter 3">
            <a:extLst>
              <a:ext uri="{FF2B5EF4-FFF2-40B4-BE49-F238E27FC236}">
                <a16:creationId xmlns="" xmlns:a16="http://schemas.microsoft.com/office/drawing/2014/main" id="{25276948-7FCB-464E-8CFF-86C94D1FE948}"/>
              </a:ext>
            </a:extLst>
          </p:cNvPr>
          <p:cNvSpPr>
            <a:spLocks noGrp="1"/>
          </p:cNvSpPr>
          <p:nvPr>
            <p:ph sz="quarter" idx="24"/>
          </p:nvPr>
        </p:nvSpPr>
        <p:spPr>
          <a:xfrm>
            <a:off x="3238200" y="2812530"/>
            <a:ext cx="2678400" cy="1849470"/>
          </a:xfrm>
        </p:spPr>
        <p:txBody>
          <a:bodyPr/>
          <a:lstStyle>
            <a:lvl2pPr>
              <a:buClr>
                <a:schemeClr val="accent1"/>
              </a:buClr>
              <a:defRPr>
                <a:solidFill>
                  <a:schemeClr val="tx2"/>
                </a:solidFill>
              </a:defRPr>
            </a:lvl2pPr>
            <a:lvl3pPr>
              <a:buClr>
                <a:schemeClr val="accent4"/>
              </a:buClr>
              <a:defRPr>
                <a:solidFill>
                  <a:schemeClr val="tx2"/>
                </a:solidFill>
              </a:defRPr>
            </a:lvl3pPr>
            <a:lvl4pPr>
              <a:buClr>
                <a:schemeClr val="accent4"/>
              </a:buClr>
              <a:defRPr>
                <a:solidFill>
                  <a:schemeClr val="tx2"/>
                </a:solidFill>
              </a:defRPr>
            </a:lvl4pPr>
            <a:lvl5pPr>
              <a:buClr>
                <a:schemeClr val="accent4"/>
              </a:buClr>
              <a:defRPr>
                <a:solidFill>
                  <a:schemeClr val="tx2"/>
                </a:solidFill>
              </a:defRPr>
            </a:lvl5pPr>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8" name="Inhaltsplatzhalter 3">
            <a:extLst>
              <a:ext uri="{FF2B5EF4-FFF2-40B4-BE49-F238E27FC236}">
                <a16:creationId xmlns="" xmlns:a16="http://schemas.microsoft.com/office/drawing/2014/main" id="{25276948-7FCB-464E-8CFF-86C94D1FE948}"/>
              </a:ext>
            </a:extLst>
          </p:cNvPr>
          <p:cNvSpPr>
            <a:spLocks noGrp="1"/>
          </p:cNvSpPr>
          <p:nvPr>
            <p:ph sz="quarter" idx="25"/>
          </p:nvPr>
        </p:nvSpPr>
        <p:spPr>
          <a:xfrm>
            <a:off x="6008400" y="2812530"/>
            <a:ext cx="2678400" cy="1849470"/>
          </a:xfrm>
        </p:spPr>
        <p:txBody>
          <a:bodyPr/>
          <a:lstStyle>
            <a:lvl2pPr>
              <a:buClr>
                <a:schemeClr val="accent1"/>
              </a:buClr>
              <a:defRPr>
                <a:solidFill>
                  <a:schemeClr val="tx2"/>
                </a:solidFill>
              </a:defRPr>
            </a:lvl2pPr>
            <a:lvl3pPr>
              <a:buClr>
                <a:schemeClr val="accent4"/>
              </a:buClr>
              <a:defRPr>
                <a:solidFill>
                  <a:schemeClr val="tx2"/>
                </a:solidFill>
              </a:defRPr>
            </a:lvl3pPr>
            <a:lvl4pPr>
              <a:buClr>
                <a:schemeClr val="accent4"/>
              </a:buClr>
              <a:defRPr>
                <a:solidFill>
                  <a:schemeClr val="tx2"/>
                </a:solidFill>
              </a:defRPr>
            </a:lvl4pPr>
            <a:lvl5pPr>
              <a:buClr>
                <a:schemeClr val="accent4"/>
              </a:buClr>
              <a:defRPr>
                <a:solidFill>
                  <a:schemeClr val="tx2"/>
                </a:solidFill>
              </a:defRPr>
            </a:lvl5pPr>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5" name="Datumsplatzhalter 3"/>
          <p:cNvSpPr>
            <a:spLocks noGrp="1"/>
          </p:cNvSpPr>
          <p:nvPr>
            <p:ph type="dt" sz="half" idx="2"/>
          </p:nvPr>
        </p:nvSpPr>
        <p:spPr>
          <a:xfrm>
            <a:off x="463550" y="4866504"/>
            <a:ext cx="720000" cy="267493"/>
          </a:xfrm>
          <a:prstGeom prst="rect">
            <a:avLst/>
          </a:prstGeom>
        </p:spPr>
        <p:txBody>
          <a:bodyPr vert="horz" wrap="none" lIns="0" tIns="45720" rIns="91440" bIns="45720" rtlCol="0" anchor="ctr"/>
          <a:lstStyle>
            <a:lvl1pPr algn="l">
              <a:defRPr sz="1000">
                <a:solidFill>
                  <a:schemeClr val="tx1"/>
                </a:solidFill>
              </a:defRPr>
            </a:lvl1pPr>
          </a:lstStyle>
          <a:p>
            <a:r>
              <a:rPr lang="de-DE" smtClean="0"/>
              <a:t>22.01.2019</a:t>
            </a:r>
            <a:endParaRPr lang="en-GB" dirty="0"/>
          </a:p>
        </p:txBody>
      </p:sp>
      <p:sp>
        <p:nvSpPr>
          <p:cNvPr id="19" name="Fußzeilenplatzhalter 4"/>
          <p:cNvSpPr>
            <a:spLocks noGrp="1"/>
          </p:cNvSpPr>
          <p:nvPr>
            <p:ph type="ftr" sz="quarter" idx="3"/>
          </p:nvPr>
        </p:nvSpPr>
        <p:spPr>
          <a:xfrm>
            <a:off x="1274965" y="4866482"/>
            <a:ext cx="6594070" cy="267493"/>
          </a:xfrm>
          <a:prstGeom prst="rect">
            <a:avLst/>
          </a:prstGeom>
        </p:spPr>
        <p:txBody>
          <a:bodyPr vert="horz" lIns="91440" tIns="45720" rIns="91440" bIns="45720" rtlCol="0" anchor="ctr"/>
          <a:lstStyle>
            <a:lvl1pPr algn="ctr">
              <a:defRPr sz="1000">
                <a:solidFill>
                  <a:schemeClr val="tx1"/>
                </a:solidFill>
              </a:defRPr>
            </a:lvl1pPr>
          </a:lstStyle>
          <a:p>
            <a:endParaRPr lang="de-DE" dirty="0"/>
          </a:p>
        </p:txBody>
      </p:sp>
    </p:spTree>
    <p:extLst>
      <p:ext uri="{BB962C8B-B14F-4D97-AF65-F5344CB8AC3E}">
        <p14:creationId xmlns:p14="http://schemas.microsoft.com/office/powerpoint/2010/main" val="35758367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 Bilder mit Bildunterschrift">
    <p:spTree>
      <p:nvGrpSpPr>
        <p:cNvPr id="1" name=""/>
        <p:cNvGrpSpPr/>
        <p:nvPr/>
      </p:nvGrpSpPr>
      <p:grpSpPr>
        <a:xfrm>
          <a:off x="0" y="0"/>
          <a:ext cx="0" cy="0"/>
          <a:chOff x="0" y="0"/>
          <a:chExt cx="0" cy="0"/>
        </a:xfrm>
      </p:grpSpPr>
      <p:sp>
        <p:nvSpPr>
          <p:cNvPr id="2" name="Titel 1"/>
          <p:cNvSpPr>
            <a:spLocks noGrp="1"/>
          </p:cNvSpPr>
          <p:nvPr>
            <p:ph type="title"/>
          </p:nvPr>
        </p:nvSpPr>
        <p:spPr/>
        <p:txBody>
          <a:bodyPr bIns="0"/>
          <a:lstStyle/>
          <a:p>
            <a:r>
              <a:rPr lang="de-DE" dirty="0"/>
              <a:t>Titelmasterformat durch Klicken bearbeiten</a:t>
            </a:r>
            <a:endParaRPr lang="en-GB" dirty="0"/>
          </a:p>
        </p:txBody>
      </p:sp>
      <p:sp>
        <p:nvSpPr>
          <p:cNvPr id="7" name="Foliennummernplatzhalter 6"/>
          <p:cNvSpPr>
            <a:spLocks noGrp="1"/>
          </p:cNvSpPr>
          <p:nvPr>
            <p:ph type="sldNum" sz="quarter" idx="12"/>
          </p:nvPr>
        </p:nvSpPr>
        <p:spPr/>
        <p:txBody>
          <a:bodyPr/>
          <a:lstStyle/>
          <a:p>
            <a:fld id="{D2AF0525-6F57-470C-8749-21765908DC7F}" type="slidenum">
              <a:rPr lang="en-GB" smtClean="0"/>
              <a:t>‹Nr.›</a:t>
            </a:fld>
            <a:endParaRPr lang="en-GB" dirty="0"/>
          </a:p>
        </p:txBody>
      </p:sp>
      <p:sp>
        <p:nvSpPr>
          <p:cNvPr id="11" name="Textplatzhalter 10"/>
          <p:cNvSpPr>
            <a:spLocks noGrp="1"/>
          </p:cNvSpPr>
          <p:nvPr>
            <p:ph type="body" sz="quarter" idx="13" hasCustomPrompt="1"/>
          </p:nvPr>
        </p:nvSpPr>
        <p:spPr>
          <a:xfrm>
            <a:off x="611560" y="483518"/>
            <a:ext cx="6912768" cy="216495"/>
          </a:xfrm>
        </p:spPr>
        <p:txBody>
          <a:bodyPr lIns="72000" tIns="36000" rIns="72000" bIns="36000" anchor="ctr">
            <a:noAutofit/>
          </a:bodyPr>
          <a:lstStyle>
            <a:lvl1pPr>
              <a:buNone/>
              <a:defRPr sz="1400" b="0" cap="none" baseline="0">
                <a:solidFill>
                  <a:schemeClr val="tx1"/>
                </a:solidFill>
              </a:defRPr>
            </a:lvl1pPr>
            <a:lvl2pPr marL="180975" indent="0">
              <a:buNone/>
              <a:defRPr/>
            </a:lvl2pPr>
            <a:lvl3pPr marL="361950" indent="0">
              <a:buNone/>
              <a:defRPr/>
            </a:lvl3pPr>
            <a:lvl4pPr marL="536575" indent="0">
              <a:buNone/>
              <a:defRPr/>
            </a:lvl4pPr>
            <a:lvl5pPr marL="717550" indent="0">
              <a:buNone/>
              <a:defRPr/>
            </a:lvl5pPr>
          </a:lstStyle>
          <a:p>
            <a:pPr lvl="0"/>
            <a:r>
              <a:rPr lang="en-GB" dirty="0" err="1"/>
              <a:t>Untertitel</a:t>
            </a:r>
            <a:endParaRPr lang="en-GB" dirty="0"/>
          </a:p>
        </p:txBody>
      </p:sp>
      <p:sp>
        <p:nvSpPr>
          <p:cNvPr id="13" name="Bildplatzhalter 3"/>
          <p:cNvSpPr>
            <a:spLocks noGrp="1"/>
          </p:cNvSpPr>
          <p:nvPr>
            <p:ph type="pic" sz="quarter" idx="18"/>
          </p:nvPr>
        </p:nvSpPr>
        <p:spPr>
          <a:xfrm>
            <a:off x="468000" y="1060449"/>
            <a:ext cx="3707408" cy="1378800"/>
          </a:xfrm>
          <a:prstGeom prst="snip1Rect">
            <a:avLst>
              <a:gd name="adj" fmla="val 0"/>
            </a:avLst>
          </a:prstGeom>
          <a:ln w="19050">
            <a:noFill/>
          </a:ln>
        </p:spPr>
        <p:txBody>
          <a:bodyPr/>
          <a:lstStyle/>
          <a:p>
            <a:endParaRPr lang="de-DE" dirty="0"/>
          </a:p>
        </p:txBody>
      </p:sp>
      <p:sp>
        <p:nvSpPr>
          <p:cNvPr id="4" name="Inhaltsplatzhalter 3">
            <a:extLst>
              <a:ext uri="{FF2B5EF4-FFF2-40B4-BE49-F238E27FC236}">
                <a16:creationId xmlns="" xmlns:a16="http://schemas.microsoft.com/office/drawing/2014/main" id="{25276948-7FCB-464E-8CFF-86C94D1FE948}"/>
              </a:ext>
            </a:extLst>
          </p:cNvPr>
          <p:cNvSpPr>
            <a:spLocks noGrp="1"/>
          </p:cNvSpPr>
          <p:nvPr>
            <p:ph sz="quarter" idx="20" hasCustomPrompt="1"/>
          </p:nvPr>
        </p:nvSpPr>
        <p:spPr>
          <a:xfrm>
            <a:off x="468000" y="2528566"/>
            <a:ext cx="3707408" cy="288000"/>
          </a:xfrm>
        </p:spPr>
        <p:txBody>
          <a:bodyPr lIns="0" tIns="0" bIns="108000">
            <a:normAutofit/>
          </a:bodyPr>
          <a:lstStyle>
            <a:lvl1pPr>
              <a:defRPr b="0"/>
            </a:lvl1pPr>
            <a:lvl2pPr marL="180000">
              <a:spcBef>
                <a:spcPts val="0"/>
              </a:spcBef>
              <a:buClr>
                <a:schemeClr val="accent1"/>
              </a:buClr>
              <a:defRPr b="0">
                <a:solidFill>
                  <a:schemeClr val="tx2"/>
                </a:solidFill>
              </a:defRPr>
            </a:lvl2pPr>
            <a:lvl3pPr>
              <a:buClr>
                <a:schemeClr val="accent4"/>
              </a:buClr>
              <a:defRPr b="0">
                <a:solidFill>
                  <a:schemeClr val="tx2"/>
                </a:solidFill>
              </a:defRPr>
            </a:lvl3pPr>
            <a:lvl4pPr>
              <a:buClr>
                <a:schemeClr val="accent4"/>
              </a:buClr>
              <a:defRPr b="0">
                <a:solidFill>
                  <a:schemeClr val="tx2"/>
                </a:solidFill>
              </a:defRPr>
            </a:lvl4pPr>
            <a:lvl5pPr>
              <a:buClr>
                <a:schemeClr val="accent4"/>
              </a:buClr>
              <a:defRPr b="0">
                <a:solidFill>
                  <a:schemeClr val="tx2"/>
                </a:solidFill>
              </a:defRPr>
            </a:lvl5pPr>
          </a:lstStyle>
          <a:p>
            <a:pPr lvl="1"/>
            <a:r>
              <a:rPr lang="de-DE" dirty="0"/>
              <a:t>Formatvorlage</a:t>
            </a:r>
          </a:p>
        </p:txBody>
      </p:sp>
      <p:sp>
        <p:nvSpPr>
          <p:cNvPr id="16" name="Bildplatzhalter 3"/>
          <p:cNvSpPr>
            <a:spLocks noGrp="1"/>
          </p:cNvSpPr>
          <p:nvPr>
            <p:ph type="pic" sz="quarter" idx="23"/>
          </p:nvPr>
        </p:nvSpPr>
        <p:spPr>
          <a:xfrm>
            <a:off x="468000" y="2905883"/>
            <a:ext cx="3707408" cy="1378800"/>
          </a:xfrm>
          <a:prstGeom prst="snip1Rect">
            <a:avLst>
              <a:gd name="adj" fmla="val 0"/>
            </a:avLst>
          </a:prstGeom>
          <a:ln w="19050">
            <a:noFill/>
          </a:ln>
        </p:spPr>
        <p:txBody>
          <a:bodyPr/>
          <a:lstStyle/>
          <a:p>
            <a:endParaRPr lang="de-DE" dirty="0"/>
          </a:p>
        </p:txBody>
      </p:sp>
      <p:sp>
        <p:nvSpPr>
          <p:cNvPr id="17" name="Inhaltsplatzhalter 3">
            <a:extLst>
              <a:ext uri="{FF2B5EF4-FFF2-40B4-BE49-F238E27FC236}">
                <a16:creationId xmlns="" xmlns:a16="http://schemas.microsoft.com/office/drawing/2014/main" id="{25276948-7FCB-464E-8CFF-86C94D1FE948}"/>
              </a:ext>
            </a:extLst>
          </p:cNvPr>
          <p:cNvSpPr>
            <a:spLocks noGrp="1"/>
          </p:cNvSpPr>
          <p:nvPr>
            <p:ph sz="quarter" idx="24" hasCustomPrompt="1"/>
          </p:nvPr>
        </p:nvSpPr>
        <p:spPr>
          <a:xfrm>
            <a:off x="468000" y="4374000"/>
            <a:ext cx="3707408" cy="288000"/>
          </a:xfrm>
        </p:spPr>
        <p:txBody>
          <a:bodyPr lIns="0" tIns="0" bIns="108000">
            <a:normAutofit/>
          </a:bodyPr>
          <a:lstStyle>
            <a:lvl1pPr>
              <a:defRPr b="0"/>
            </a:lvl1pPr>
            <a:lvl2pPr marL="180000">
              <a:spcBef>
                <a:spcPts val="0"/>
              </a:spcBef>
              <a:buClr>
                <a:schemeClr val="accent1"/>
              </a:buClr>
              <a:defRPr b="0">
                <a:solidFill>
                  <a:schemeClr val="tx2"/>
                </a:solidFill>
              </a:defRPr>
            </a:lvl2pPr>
            <a:lvl3pPr>
              <a:buClr>
                <a:schemeClr val="accent4"/>
              </a:buClr>
              <a:defRPr b="0">
                <a:solidFill>
                  <a:schemeClr val="tx2"/>
                </a:solidFill>
              </a:defRPr>
            </a:lvl3pPr>
            <a:lvl4pPr>
              <a:buClr>
                <a:schemeClr val="accent4"/>
              </a:buClr>
              <a:defRPr b="0">
                <a:solidFill>
                  <a:schemeClr val="tx2"/>
                </a:solidFill>
              </a:defRPr>
            </a:lvl4pPr>
            <a:lvl5pPr>
              <a:buClr>
                <a:schemeClr val="accent4"/>
              </a:buClr>
              <a:defRPr b="0">
                <a:solidFill>
                  <a:schemeClr val="tx2"/>
                </a:solidFill>
              </a:defRPr>
            </a:lvl5pPr>
          </a:lstStyle>
          <a:p>
            <a:pPr lvl="1"/>
            <a:r>
              <a:rPr lang="de-DE" dirty="0"/>
              <a:t>Formatvorlage</a:t>
            </a:r>
          </a:p>
        </p:txBody>
      </p:sp>
      <p:sp>
        <p:nvSpPr>
          <p:cNvPr id="21" name="Bildplatzhalter 3"/>
          <p:cNvSpPr>
            <a:spLocks noGrp="1"/>
          </p:cNvSpPr>
          <p:nvPr>
            <p:ph type="pic" sz="quarter" idx="25"/>
          </p:nvPr>
        </p:nvSpPr>
        <p:spPr>
          <a:xfrm>
            <a:off x="4979392" y="1060449"/>
            <a:ext cx="3707408" cy="1378800"/>
          </a:xfrm>
          <a:prstGeom prst="snip1Rect">
            <a:avLst>
              <a:gd name="adj" fmla="val 0"/>
            </a:avLst>
          </a:prstGeom>
          <a:ln w="19050">
            <a:noFill/>
          </a:ln>
        </p:spPr>
        <p:txBody>
          <a:bodyPr/>
          <a:lstStyle/>
          <a:p>
            <a:endParaRPr lang="de-DE" dirty="0"/>
          </a:p>
        </p:txBody>
      </p:sp>
      <p:sp>
        <p:nvSpPr>
          <p:cNvPr id="22" name="Inhaltsplatzhalter 3">
            <a:extLst>
              <a:ext uri="{FF2B5EF4-FFF2-40B4-BE49-F238E27FC236}">
                <a16:creationId xmlns="" xmlns:a16="http://schemas.microsoft.com/office/drawing/2014/main" id="{25276948-7FCB-464E-8CFF-86C94D1FE948}"/>
              </a:ext>
            </a:extLst>
          </p:cNvPr>
          <p:cNvSpPr>
            <a:spLocks noGrp="1"/>
          </p:cNvSpPr>
          <p:nvPr>
            <p:ph sz="quarter" idx="26" hasCustomPrompt="1"/>
          </p:nvPr>
        </p:nvSpPr>
        <p:spPr>
          <a:xfrm>
            <a:off x="4979392" y="2528566"/>
            <a:ext cx="3707408" cy="288000"/>
          </a:xfrm>
        </p:spPr>
        <p:txBody>
          <a:bodyPr lIns="0" tIns="0" bIns="108000">
            <a:normAutofit/>
          </a:bodyPr>
          <a:lstStyle>
            <a:lvl1pPr>
              <a:defRPr b="0"/>
            </a:lvl1pPr>
            <a:lvl2pPr marL="180000">
              <a:spcBef>
                <a:spcPts val="0"/>
              </a:spcBef>
              <a:buClr>
                <a:schemeClr val="accent1"/>
              </a:buClr>
              <a:defRPr b="0">
                <a:solidFill>
                  <a:schemeClr val="tx2"/>
                </a:solidFill>
              </a:defRPr>
            </a:lvl2pPr>
            <a:lvl3pPr>
              <a:buClr>
                <a:schemeClr val="accent4"/>
              </a:buClr>
              <a:defRPr b="0">
                <a:solidFill>
                  <a:schemeClr val="tx2"/>
                </a:solidFill>
              </a:defRPr>
            </a:lvl3pPr>
            <a:lvl4pPr>
              <a:buClr>
                <a:schemeClr val="accent4"/>
              </a:buClr>
              <a:defRPr b="0">
                <a:solidFill>
                  <a:schemeClr val="tx2"/>
                </a:solidFill>
              </a:defRPr>
            </a:lvl4pPr>
            <a:lvl5pPr>
              <a:buClr>
                <a:schemeClr val="accent4"/>
              </a:buClr>
              <a:defRPr b="0">
                <a:solidFill>
                  <a:schemeClr val="tx2"/>
                </a:solidFill>
              </a:defRPr>
            </a:lvl5pPr>
          </a:lstStyle>
          <a:p>
            <a:pPr lvl="1"/>
            <a:r>
              <a:rPr lang="de-DE" dirty="0"/>
              <a:t>Formatvorlage</a:t>
            </a:r>
          </a:p>
        </p:txBody>
      </p:sp>
      <p:sp>
        <p:nvSpPr>
          <p:cNvPr id="23" name="Bildplatzhalter 3"/>
          <p:cNvSpPr>
            <a:spLocks noGrp="1"/>
          </p:cNvSpPr>
          <p:nvPr>
            <p:ph type="pic" sz="quarter" idx="27"/>
          </p:nvPr>
        </p:nvSpPr>
        <p:spPr>
          <a:xfrm>
            <a:off x="4979392" y="2905883"/>
            <a:ext cx="3707408" cy="1378800"/>
          </a:xfrm>
          <a:prstGeom prst="snip1Rect">
            <a:avLst>
              <a:gd name="adj" fmla="val 0"/>
            </a:avLst>
          </a:prstGeom>
          <a:ln w="19050">
            <a:noFill/>
          </a:ln>
        </p:spPr>
        <p:txBody>
          <a:bodyPr/>
          <a:lstStyle/>
          <a:p>
            <a:endParaRPr lang="de-DE" dirty="0"/>
          </a:p>
        </p:txBody>
      </p:sp>
      <p:sp>
        <p:nvSpPr>
          <p:cNvPr id="24" name="Inhaltsplatzhalter 3">
            <a:extLst>
              <a:ext uri="{FF2B5EF4-FFF2-40B4-BE49-F238E27FC236}">
                <a16:creationId xmlns="" xmlns:a16="http://schemas.microsoft.com/office/drawing/2014/main" id="{25276948-7FCB-464E-8CFF-86C94D1FE948}"/>
              </a:ext>
            </a:extLst>
          </p:cNvPr>
          <p:cNvSpPr>
            <a:spLocks noGrp="1"/>
          </p:cNvSpPr>
          <p:nvPr>
            <p:ph sz="quarter" idx="28" hasCustomPrompt="1"/>
          </p:nvPr>
        </p:nvSpPr>
        <p:spPr>
          <a:xfrm>
            <a:off x="4979392" y="4374000"/>
            <a:ext cx="3707408" cy="288000"/>
          </a:xfrm>
        </p:spPr>
        <p:txBody>
          <a:bodyPr lIns="0" tIns="0" bIns="108000">
            <a:normAutofit/>
          </a:bodyPr>
          <a:lstStyle>
            <a:lvl1pPr>
              <a:defRPr b="0"/>
            </a:lvl1pPr>
            <a:lvl2pPr marL="180000">
              <a:spcBef>
                <a:spcPts val="0"/>
              </a:spcBef>
              <a:buClr>
                <a:schemeClr val="accent1"/>
              </a:buClr>
              <a:defRPr b="0">
                <a:solidFill>
                  <a:schemeClr val="tx2"/>
                </a:solidFill>
              </a:defRPr>
            </a:lvl2pPr>
            <a:lvl3pPr>
              <a:buClr>
                <a:schemeClr val="accent4"/>
              </a:buClr>
              <a:defRPr b="0">
                <a:solidFill>
                  <a:schemeClr val="tx2"/>
                </a:solidFill>
              </a:defRPr>
            </a:lvl3pPr>
            <a:lvl4pPr>
              <a:buClr>
                <a:schemeClr val="accent4"/>
              </a:buClr>
              <a:defRPr b="0">
                <a:solidFill>
                  <a:schemeClr val="tx2"/>
                </a:solidFill>
              </a:defRPr>
            </a:lvl4pPr>
            <a:lvl5pPr>
              <a:buClr>
                <a:schemeClr val="accent4"/>
              </a:buClr>
              <a:defRPr b="0">
                <a:solidFill>
                  <a:schemeClr val="tx2"/>
                </a:solidFill>
              </a:defRPr>
            </a:lvl5pPr>
          </a:lstStyle>
          <a:p>
            <a:pPr lvl="1"/>
            <a:r>
              <a:rPr lang="de-DE" dirty="0"/>
              <a:t>Formatvorlage</a:t>
            </a:r>
          </a:p>
        </p:txBody>
      </p:sp>
      <p:sp>
        <p:nvSpPr>
          <p:cNvPr id="15" name="Datumsplatzhalter 3"/>
          <p:cNvSpPr>
            <a:spLocks noGrp="1"/>
          </p:cNvSpPr>
          <p:nvPr>
            <p:ph type="dt" sz="half" idx="2"/>
          </p:nvPr>
        </p:nvSpPr>
        <p:spPr>
          <a:xfrm>
            <a:off x="463550" y="4866504"/>
            <a:ext cx="720000" cy="267493"/>
          </a:xfrm>
          <a:prstGeom prst="rect">
            <a:avLst/>
          </a:prstGeom>
        </p:spPr>
        <p:txBody>
          <a:bodyPr vert="horz" wrap="none" lIns="0" tIns="45720" rIns="91440" bIns="45720" rtlCol="0" anchor="ctr"/>
          <a:lstStyle>
            <a:lvl1pPr algn="l">
              <a:defRPr sz="1000">
                <a:solidFill>
                  <a:schemeClr val="tx1"/>
                </a:solidFill>
              </a:defRPr>
            </a:lvl1pPr>
          </a:lstStyle>
          <a:p>
            <a:r>
              <a:rPr lang="de-DE" smtClean="0"/>
              <a:t>22.01.2019</a:t>
            </a:r>
            <a:endParaRPr lang="en-GB" dirty="0"/>
          </a:p>
        </p:txBody>
      </p:sp>
      <p:sp>
        <p:nvSpPr>
          <p:cNvPr id="18" name="Fußzeilenplatzhalter 4"/>
          <p:cNvSpPr>
            <a:spLocks noGrp="1"/>
          </p:cNvSpPr>
          <p:nvPr>
            <p:ph type="ftr" sz="quarter" idx="3"/>
          </p:nvPr>
        </p:nvSpPr>
        <p:spPr>
          <a:xfrm>
            <a:off x="1274965" y="4866482"/>
            <a:ext cx="6594070" cy="267493"/>
          </a:xfrm>
          <a:prstGeom prst="rect">
            <a:avLst/>
          </a:prstGeom>
        </p:spPr>
        <p:txBody>
          <a:bodyPr vert="horz" lIns="91440" tIns="45720" rIns="91440" bIns="45720" rtlCol="0" anchor="ctr"/>
          <a:lstStyle>
            <a:lvl1pPr algn="ctr">
              <a:defRPr sz="1000">
                <a:solidFill>
                  <a:schemeClr val="tx1"/>
                </a:solidFill>
              </a:defRPr>
            </a:lvl1pPr>
          </a:lstStyle>
          <a:p>
            <a:endParaRPr lang="de-DE" dirty="0"/>
          </a:p>
        </p:txBody>
      </p:sp>
    </p:spTree>
    <p:extLst>
      <p:ext uri="{BB962C8B-B14F-4D97-AF65-F5344CB8AC3E}">
        <p14:creationId xmlns:p14="http://schemas.microsoft.com/office/powerpoint/2010/main" val="28273216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6 Bilder mit Bildunterschrift">
    <p:spTree>
      <p:nvGrpSpPr>
        <p:cNvPr id="1" name=""/>
        <p:cNvGrpSpPr/>
        <p:nvPr/>
      </p:nvGrpSpPr>
      <p:grpSpPr>
        <a:xfrm>
          <a:off x="0" y="0"/>
          <a:ext cx="0" cy="0"/>
          <a:chOff x="0" y="0"/>
          <a:chExt cx="0" cy="0"/>
        </a:xfrm>
      </p:grpSpPr>
      <p:sp>
        <p:nvSpPr>
          <p:cNvPr id="2" name="Titel 1"/>
          <p:cNvSpPr>
            <a:spLocks noGrp="1"/>
          </p:cNvSpPr>
          <p:nvPr>
            <p:ph type="title"/>
          </p:nvPr>
        </p:nvSpPr>
        <p:spPr/>
        <p:txBody>
          <a:bodyPr bIns="0"/>
          <a:lstStyle/>
          <a:p>
            <a:r>
              <a:rPr lang="de-DE" dirty="0"/>
              <a:t>Titelmasterformat durch Klicken bearbeiten</a:t>
            </a:r>
            <a:endParaRPr lang="en-GB" dirty="0"/>
          </a:p>
        </p:txBody>
      </p:sp>
      <p:sp>
        <p:nvSpPr>
          <p:cNvPr id="7" name="Foliennummernplatzhalter 6"/>
          <p:cNvSpPr>
            <a:spLocks noGrp="1"/>
          </p:cNvSpPr>
          <p:nvPr>
            <p:ph type="sldNum" sz="quarter" idx="12"/>
          </p:nvPr>
        </p:nvSpPr>
        <p:spPr/>
        <p:txBody>
          <a:bodyPr/>
          <a:lstStyle/>
          <a:p>
            <a:fld id="{D2AF0525-6F57-470C-8749-21765908DC7F}" type="slidenum">
              <a:rPr lang="en-GB" smtClean="0"/>
              <a:t>‹Nr.›</a:t>
            </a:fld>
            <a:endParaRPr lang="en-GB" dirty="0"/>
          </a:p>
        </p:txBody>
      </p:sp>
      <p:sp>
        <p:nvSpPr>
          <p:cNvPr id="11" name="Textplatzhalter 10"/>
          <p:cNvSpPr>
            <a:spLocks noGrp="1"/>
          </p:cNvSpPr>
          <p:nvPr>
            <p:ph type="body" sz="quarter" idx="13" hasCustomPrompt="1"/>
          </p:nvPr>
        </p:nvSpPr>
        <p:spPr>
          <a:xfrm>
            <a:off x="611560" y="483518"/>
            <a:ext cx="6912768" cy="216495"/>
          </a:xfrm>
        </p:spPr>
        <p:txBody>
          <a:bodyPr lIns="72000" tIns="36000" rIns="72000" bIns="36000" anchor="ctr">
            <a:noAutofit/>
          </a:bodyPr>
          <a:lstStyle>
            <a:lvl1pPr>
              <a:buNone/>
              <a:defRPr sz="1400" b="0" cap="none" baseline="0">
                <a:solidFill>
                  <a:schemeClr val="tx1"/>
                </a:solidFill>
              </a:defRPr>
            </a:lvl1pPr>
            <a:lvl2pPr marL="180975" indent="0">
              <a:buNone/>
              <a:defRPr/>
            </a:lvl2pPr>
            <a:lvl3pPr marL="361950" indent="0">
              <a:buNone/>
              <a:defRPr/>
            </a:lvl3pPr>
            <a:lvl4pPr marL="536575" indent="0">
              <a:buNone/>
              <a:defRPr/>
            </a:lvl4pPr>
            <a:lvl5pPr marL="717550" indent="0">
              <a:buNone/>
              <a:defRPr/>
            </a:lvl5pPr>
          </a:lstStyle>
          <a:p>
            <a:pPr lvl="0"/>
            <a:r>
              <a:rPr lang="en-GB" dirty="0" err="1"/>
              <a:t>Untertitel</a:t>
            </a:r>
            <a:endParaRPr lang="en-GB" dirty="0"/>
          </a:p>
        </p:txBody>
      </p:sp>
      <p:sp>
        <p:nvSpPr>
          <p:cNvPr id="13" name="Bildplatzhalter 3"/>
          <p:cNvSpPr>
            <a:spLocks noGrp="1"/>
          </p:cNvSpPr>
          <p:nvPr>
            <p:ph type="pic" sz="quarter" idx="18"/>
          </p:nvPr>
        </p:nvSpPr>
        <p:spPr>
          <a:xfrm>
            <a:off x="468000" y="1060449"/>
            <a:ext cx="2678400" cy="1378800"/>
          </a:xfrm>
          <a:prstGeom prst="snip1Rect">
            <a:avLst>
              <a:gd name="adj" fmla="val 0"/>
            </a:avLst>
          </a:prstGeom>
          <a:ln w="19050">
            <a:noFill/>
          </a:ln>
        </p:spPr>
        <p:txBody>
          <a:bodyPr/>
          <a:lstStyle/>
          <a:p>
            <a:endParaRPr lang="de-DE" dirty="0"/>
          </a:p>
        </p:txBody>
      </p:sp>
      <p:sp>
        <p:nvSpPr>
          <p:cNvPr id="4" name="Inhaltsplatzhalter 3">
            <a:extLst>
              <a:ext uri="{FF2B5EF4-FFF2-40B4-BE49-F238E27FC236}">
                <a16:creationId xmlns="" xmlns:a16="http://schemas.microsoft.com/office/drawing/2014/main" id="{25276948-7FCB-464E-8CFF-86C94D1FE948}"/>
              </a:ext>
            </a:extLst>
          </p:cNvPr>
          <p:cNvSpPr>
            <a:spLocks noGrp="1"/>
          </p:cNvSpPr>
          <p:nvPr>
            <p:ph sz="quarter" idx="20" hasCustomPrompt="1"/>
          </p:nvPr>
        </p:nvSpPr>
        <p:spPr>
          <a:xfrm>
            <a:off x="468000" y="2528566"/>
            <a:ext cx="2678400" cy="288000"/>
          </a:xfrm>
        </p:spPr>
        <p:txBody>
          <a:bodyPr lIns="0" tIns="0" rIns="90000" bIns="108000"/>
          <a:lstStyle>
            <a:lvl1pPr>
              <a:defRPr b="0"/>
            </a:lvl1pPr>
            <a:lvl2pPr marL="180000">
              <a:spcBef>
                <a:spcPts val="0"/>
              </a:spcBef>
              <a:buClr>
                <a:schemeClr val="accent1"/>
              </a:buClr>
              <a:defRPr b="0">
                <a:solidFill>
                  <a:schemeClr val="tx2"/>
                </a:solidFill>
              </a:defRPr>
            </a:lvl2pPr>
            <a:lvl3pPr>
              <a:buClr>
                <a:schemeClr val="accent4"/>
              </a:buClr>
              <a:defRPr b="0">
                <a:solidFill>
                  <a:schemeClr val="tx2"/>
                </a:solidFill>
              </a:defRPr>
            </a:lvl3pPr>
            <a:lvl4pPr>
              <a:buClr>
                <a:schemeClr val="accent4"/>
              </a:buClr>
              <a:defRPr b="0">
                <a:solidFill>
                  <a:schemeClr val="tx2"/>
                </a:solidFill>
              </a:defRPr>
            </a:lvl4pPr>
            <a:lvl5pPr>
              <a:buClr>
                <a:schemeClr val="accent4"/>
              </a:buClr>
              <a:defRPr b="0">
                <a:solidFill>
                  <a:schemeClr val="tx2"/>
                </a:solidFill>
              </a:defRPr>
            </a:lvl5pPr>
          </a:lstStyle>
          <a:p>
            <a:pPr lvl="1"/>
            <a:r>
              <a:rPr lang="de-DE" dirty="0"/>
              <a:t>Formatvorlage</a:t>
            </a:r>
          </a:p>
        </p:txBody>
      </p:sp>
      <p:sp>
        <p:nvSpPr>
          <p:cNvPr id="16" name="Bildplatzhalter 3"/>
          <p:cNvSpPr>
            <a:spLocks noGrp="1"/>
          </p:cNvSpPr>
          <p:nvPr>
            <p:ph type="pic" sz="quarter" idx="23"/>
          </p:nvPr>
        </p:nvSpPr>
        <p:spPr>
          <a:xfrm>
            <a:off x="468000" y="2905883"/>
            <a:ext cx="2678400" cy="1378800"/>
          </a:xfrm>
          <a:prstGeom prst="snip1Rect">
            <a:avLst>
              <a:gd name="adj" fmla="val 0"/>
            </a:avLst>
          </a:prstGeom>
          <a:ln w="19050">
            <a:noFill/>
          </a:ln>
        </p:spPr>
        <p:txBody>
          <a:bodyPr/>
          <a:lstStyle/>
          <a:p>
            <a:endParaRPr lang="de-DE" dirty="0"/>
          </a:p>
        </p:txBody>
      </p:sp>
      <p:sp>
        <p:nvSpPr>
          <p:cNvPr id="17" name="Inhaltsplatzhalter 3">
            <a:extLst>
              <a:ext uri="{FF2B5EF4-FFF2-40B4-BE49-F238E27FC236}">
                <a16:creationId xmlns="" xmlns:a16="http://schemas.microsoft.com/office/drawing/2014/main" id="{25276948-7FCB-464E-8CFF-86C94D1FE948}"/>
              </a:ext>
            </a:extLst>
          </p:cNvPr>
          <p:cNvSpPr>
            <a:spLocks noGrp="1"/>
          </p:cNvSpPr>
          <p:nvPr>
            <p:ph sz="quarter" idx="24" hasCustomPrompt="1"/>
          </p:nvPr>
        </p:nvSpPr>
        <p:spPr>
          <a:xfrm>
            <a:off x="468000" y="4374000"/>
            <a:ext cx="2678400" cy="288000"/>
          </a:xfrm>
        </p:spPr>
        <p:txBody>
          <a:bodyPr lIns="0" tIns="0" rIns="90000" bIns="108000"/>
          <a:lstStyle>
            <a:lvl1pPr>
              <a:defRPr b="0"/>
            </a:lvl1pPr>
            <a:lvl2pPr marL="180000">
              <a:spcBef>
                <a:spcPts val="0"/>
              </a:spcBef>
              <a:buClr>
                <a:schemeClr val="accent1"/>
              </a:buClr>
              <a:defRPr b="0">
                <a:solidFill>
                  <a:schemeClr val="tx2"/>
                </a:solidFill>
              </a:defRPr>
            </a:lvl2pPr>
            <a:lvl3pPr>
              <a:buClr>
                <a:schemeClr val="accent4"/>
              </a:buClr>
              <a:defRPr b="0">
                <a:solidFill>
                  <a:schemeClr val="tx2"/>
                </a:solidFill>
              </a:defRPr>
            </a:lvl3pPr>
            <a:lvl4pPr>
              <a:buClr>
                <a:schemeClr val="accent4"/>
              </a:buClr>
              <a:defRPr b="0">
                <a:solidFill>
                  <a:schemeClr val="tx2"/>
                </a:solidFill>
              </a:defRPr>
            </a:lvl4pPr>
            <a:lvl5pPr>
              <a:buClr>
                <a:schemeClr val="accent4"/>
              </a:buClr>
              <a:defRPr b="0">
                <a:solidFill>
                  <a:schemeClr val="tx2"/>
                </a:solidFill>
              </a:defRPr>
            </a:lvl5pPr>
          </a:lstStyle>
          <a:p>
            <a:pPr lvl="1"/>
            <a:r>
              <a:rPr lang="de-DE" dirty="0"/>
              <a:t>Formatvorlage</a:t>
            </a:r>
          </a:p>
        </p:txBody>
      </p:sp>
      <p:sp>
        <p:nvSpPr>
          <p:cNvPr id="21" name="Bildplatzhalter 3"/>
          <p:cNvSpPr>
            <a:spLocks noGrp="1"/>
          </p:cNvSpPr>
          <p:nvPr>
            <p:ph type="pic" sz="quarter" idx="25"/>
          </p:nvPr>
        </p:nvSpPr>
        <p:spPr>
          <a:xfrm>
            <a:off x="6008400" y="1060449"/>
            <a:ext cx="2678400" cy="1378800"/>
          </a:xfrm>
          <a:prstGeom prst="snip1Rect">
            <a:avLst>
              <a:gd name="adj" fmla="val 0"/>
            </a:avLst>
          </a:prstGeom>
          <a:ln w="19050">
            <a:noFill/>
          </a:ln>
        </p:spPr>
        <p:txBody>
          <a:bodyPr/>
          <a:lstStyle/>
          <a:p>
            <a:endParaRPr lang="de-DE" dirty="0"/>
          </a:p>
        </p:txBody>
      </p:sp>
      <p:sp>
        <p:nvSpPr>
          <p:cNvPr id="18" name="Bildplatzhalter 3"/>
          <p:cNvSpPr>
            <a:spLocks noGrp="1"/>
          </p:cNvSpPr>
          <p:nvPr>
            <p:ph type="pic" sz="quarter" idx="29"/>
          </p:nvPr>
        </p:nvSpPr>
        <p:spPr>
          <a:xfrm>
            <a:off x="3238200" y="1060449"/>
            <a:ext cx="2678400" cy="1378800"/>
          </a:xfrm>
          <a:prstGeom prst="snip1Rect">
            <a:avLst>
              <a:gd name="adj" fmla="val 0"/>
            </a:avLst>
          </a:prstGeom>
          <a:ln w="19050">
            <a:noFill/>
          </a:ln>
        </p:spPr>
        <p:txBody>
          <a:bodyPr/>
          <a:lstStyle/>
          <a:p>
            <a:endParaRPr lang="de-DE" dirty="0"/>
          </a:p>
        </p:txBody>
      </p:sp>
      <p:sp>
        <p:nvSpPr>
          <p:cNvPr id="19" name="Inhaltsplatzhalter 3">
            <a:extLst>
              <a:ext uri="{FF2B5EF4-FFF2-40B4-BE49-F238E27FC236}">
                <a16:creationId xmlns="" xmlns:a16="http://schemas.microsoft.com/office/drawing/2014/main" id="{25276948-7FCB-464E-8CFF-86C94D1FE948}"/>
              </a:ext>
            </a:extLst>
          </p:cNvPr>
          <p:cNvSpPr>
            <a:spLocks noGrp="1"/>
          </p:cNvSpPr>
          <p:nvPr>
            <p:ph sz="quarter" idx="30" hasCustomPrompt="1"/>
          </p:nvPr>
        </p:nvSpPr>
        <p:spPr>
          <a:xfrm>
            <a:off x="3238200" y="2528566"/>
            <a:ext cx="2678400" cy="288000"/>
          </a:xfrm>
        </p:spPr>
        <p:txBody>
          <a:bodyPr lIns="0" tIns="0" rIns="90000" bIns="108000"/>
          <a:lstStyle>
            <a:lvl1pPr>
              <a:defRPr b="0"/>
            </a:lvl1pPr>
            <a:lvl2pPr marL="180000">
              <a:spcBef>
                <a:spcPts val="0"/>
              </a:spcBef>
              <a:buClr>
                <a:schemeClr val="accent1"/>
              </a:buClr>
              <a:defRPr b="0">
                <a:solidFill>
                  <a:schemeClr val="tx2"/>
                </a:solidFill>
              </a:defRPr>
            </a:lvl2pPr>
            <a:lvl3pPr>
              <a:buClr>
                <a:schemeClr val="accent4"/>
              </a:buClr>
              <a:defRPr b="0">
                <a:solidFill>
                  <a:schemeClr val="tx2"/>
                </a:solidFill>
              </a:defRPr>
            </a:lvl3pPr>
            <a:lvl4pPr>
              <a:buClr>
                <a:schemeClr val="accent4"/>
              </a:buClr>
              <a:defRPr b="0">
                <a:solidFill>
                  <a:schemeClr val="tx2"/>
                </a:solidFill>
              </a:defRPr>
            </a:lvl4pPr>
            <a:lvl5pPr>
              <a:buClr>
                <a:schemeClr val="accent4"/>
              </a:buClr>
              <a:defRPr b="0">
                <a:solidFill>
                  <a:schemeClr val="tx2"/>
                </a:solidFill>
              </a:defRPr>
            </a:lvl5pPr>
          </a:lstStyle>
          <a:p>
            <a:pPr lvl="1"/>
            <a:r>
              <a:rPr lang="de-DE" dirty="0"/>
              <a:t>Formatvorlage</a:t>
            </a:r>
          </a:p>
        </p:txBody>
      </p:sp>
      <p:sp>
        <p:nvSpPr>
          <p:cNvPr id="20" name="Bildplatzhalter 3"/>
          <p:cNvSpPr>
            <a:spLocks noGrp="1"/>
          </p:cNvSpPr>
          <p:nvPr>
            <p:ph type="pic" sz="quarter" idx="31"/>
          </p:nvPr>
        </p:nvSpPr>
        <p:spPr>
          <a:xfrm>
            <a:off x="3238200" y="2905883"/>
            <a:ext cx="2678400" cy="1378800"/>
          </a:xfrm>
          <a:prstGeom prst="snip1Rect">
            <a:avLst>
              <a:gd name="adj" fmla="val 0"/>
            </a:avLst>
          </a:prstGeom>
          <a:ln w="19050">
            <a:noFill/>
          </a:ln>
        </p:spPr>
        <p:txBody>
          <a:bodyPr/>
          <a:lstStyle/>
          <a:p>
            <a:endParaRPr lang="de-DE" dirty="0"/>
          </a:p>
        </p:txBody>
      </p:sp>
      <p:sp>
        <p:nvSpPr>
          <p:cNvPr id="25" name="Inhaltsplatzhalter 3">
            <a:extLst>
              <a:ext uri="{FF2B5EF4-FFF2-40B4-BE49-F238E27FC236}">
                <a16:creationId xmlns="" xmlns:a16="http://schemas.microsoft.com/office/drawing/2014/main" id="{25276948-7FCB-464E-8CFF-86C94D1FE948}"/>
              </a:ext>
            </a:extLst>
          </p:cNvPr>
          <p:cNvSpPr>
            <a:spLocks noGrp="1"/>
          </p:cNvSpPr>
          <p:nvPr>
            <p:ph sz="quarter" idx="32" hasCustomPrompt="1"/>
          </p:nvPr>
        </p:nvSpPr>
        <p:spPr>
          <a:xfrm>
            <a:off x="3238200" y="4374000"/>
            <a:ext cx="2678400" cy="288000"/>
          </a:xfrm>
        </p:spPr>
        <p:txBody>
          <a:bodyPr lIns="0" tIns="0" rIns="90000" bIns="108000"/>
          <a:lstStyle>
            <a:lvl1pPr>
              <a:defRPr b="0"/>
            </a:lvl1pPr>
            <a:lvl2pPr marL="180000">
              <a:spcBef>
                <a:spcPts val="0"/>
              </a:spcBef>
              <a:buClr>
                <a:schemeClr val="accent1"/>
              </a:buClr>
              <a:defRPr b="0">
                <a:solidFill>
                  <a:schemeClr val="tx2"/>
                </a:solidFill>
              </a:defRPr>
            </a:lvl2pPr>
            <a:lvl3pPr>
              <a:buClr>
                <a:schemeClr val="accent4"/>
              </a:buClr>
              <a:defRPr b="0">
                <a:solidFill>
                  <a:schemeClr val="tx2"/>
                </a:solidFill>
              </a:defRPr>
            </a:lvl3pPr>
            <a:lvl4pPr>
              <a:buClr>
                <a:schemeClr val="accent4"/>
              </a:buClr>
              <a:defRPr b="0">
                <a:solidFill>
                  <a:schemeClr val="tx2"/>
                </a:solidFill>
              </a:defRPr>
            </a:lvl4pPr>
            <a:lvl5pPr>
              <a:buClr>
                <a:schemeClr val="accent4"/>
              </a:buClr>
              <a:defRPr b="0">
                <a:solidFill>
                  <a:schemeClr val="tx2"/>
                </a:solidFill>
              </a:defRPr>
            </a:lvl5pPr>
          </a:lstStyle>
          <a:p>
            <a:pPr lvl="1"/>
            <a:r>
              <a:rPr lang="de-DE" dirty="0"/>
              <a:t>Formatvorlage</a:t>
            </a:r>
          </a:p>
        </p:txBody>
      </p:sp>
      <p:sp>
        <p:nvSpPr>
          <p:cNvPr id="26" name="Inhaltsplatzhalter 3">
            <a:extLst>
              <a:ext uri="{FF2B5EF4-FFF2-40B4-BE49-F238E27FC236}">
                <a16:creationId xmlns="" xmlns:a16="http://schemas.microsoft.com/office/drawing/2014/main" id="{25276948-7FCB-464E-8CFF-86C94D1FE948}"/>
              </a:ext>
            </a:extLst>
          </p:cNvPr>
          <p:cNvSpPr>
            <a:spLocks noGrp="1"/>
          </p:cNvSpPr>
          <p:nvPr>
            <p:ph sz="quarter" idx="33" hasCustomPrompt="1"/>
          </p:nvPr>
        </p:nvSpPr>
        <p:spPr>
          <a:xfrm>
            <a:off x="6008400" y="2528566"/>
            <a:ext cx="2678400" cy="288000"/>
          </a:xfrm>
        </p:spPr>
        <p:txBody>
          <a:bodyPr lIns="0" tIns="0" rIns="90000" bIns="108000"/>
          <a:lstStyle>
            <a:lvl1pPr>
              <a:defRPr b="0"/>
            </a:lvl1pPr>
            <a:lvl2pPr marL="180000">
              <a:spcBef>
                <a:spcPts val="0"/>
              </a:spcBef>
              <a:buClr>
                <a:schemeClr val="accent1"/>
              </a:buClr>
              <a:defRPr b="0">
                <a:solidFill>
                  <a:schemeClr val="tx2"/>
                </a:solidFill>
              </a:defRPr>
            </a:lvl2pPr>
            <a:lvl3pPr>
              <a:buClr>
                <a:schemeClr val="accent4"/>
              </a:buClr>
              <a:defRPr b="0">
                <a:solidFill>
                  <a:schemeClr val="tx2"/>
                </a:solidFill>
              </a:defRPr>
            </a:lvl3pPr>
            <a:lvl4pPr>
              <a:buClr>
                <a:schemeClr val="accent4"/>
              </a:buClr>
              <a:defRPr b="0">
                <a:solidFill>
                  <a:schemeClr val="tx2"/>
                </a:solidFill>
              </a:defRPr>
            </a:lvl4pPr>
            <a:lvl5pPr>
              <a:buClr>
                <a:schemeClr val="accent4"/>
              </a:buClr>
              <a:defRPr b="0">
                <a:solidFill>
                  <a:schemeClr val="tx2"/>
                </a:solidFill>
              </a:defRPr>
            </a:lvl5pPr>
          </a:lstStyle>
          <a:p>
            <a:pPr lvl="1"/>
            <a:r>
              <a:rPr lang="de-DE" dirty="0"/>
              <a:t>Formatvorlage</a:t>
            </a:r>
          </a:p>
        </p:txBody>
      </p:sp>
      <p:sp>
        <p:nvSpPr>
          <p:cNvPr id="27" name="Bildplatzhalter 3"/>
          <p:cNvSpPr>
            <a:spLocks noGrp="1"/>
          </p:cNvSpPr>
          <p:nvPr>
            <p:ph type="pic" sz="quarter" idx="34"/>
          </p:nvPr>
        </p:nvSpPr>
        <p:spPr>
          <a:xfrm>
            <a:off x="6008400" y="2905883"/>
            <a:ext cx="2678400" cy="1378800"/>
          </a:xfrm>
          <a:prstGeom prst="snip1Rect">
            <a:avLst>
              <a:gd name="adj" fmla="val 0"/>
            </a:avLst>
          </a:prstGeom>
          <a:ln w="19050">
            <a:noFill/>
          </a:ln>
        </p:spPr>
        <p:txBody>
          <a:bodyPr/>
          <a:lstStyle/>
          <a:p>
            <a:endParaRPr lang="de-DE" dirty="0"/>
          </a:p>
        </p:txBody>
      </p:sp>
      <p:sp>
        <p:nvSpPr>
          <p:cNvPr id="28" name="Inhaltsplatzhalter 3">
            <a:extLst>
              <a:ext uri="{FF2B5EF4-FFF2-40B4-BE49-F238E27FC236}">
                <a16:creationId xmlns="" xmlns:a16="http://schemas.microsoft.com/office/drawing/2014/main" id="{25276948-7FCB-464E-8CFF-86C94D1FE948}"/>
              </a:ext>
            </a:extLst>
          </p:cNvPr>
          <p:cNvSpPr>
            <a:spLocks noGrp="1"/>
          </p:cNvSpPr>
          <p:nvPr>
            <p:ph sz="quarter" idx="35" hasCustomPrompt="1"/>
          </p:nvPr>
        </p:nvSpPr>
        <p:spPr>
          <a:xfrm>
            <a:off x="6008400" y="4374000"/>
            <a:ext cx="2678400" cy="288000"/>
          </a:xfrm>
        </p:spPr>
        <p:txBody>
          <a:bodyPr lIns="0" tIns="0" rIns="90000" bIns="108000"/>
          <a:lstStyle>
            <a:lvl1pPr>
              <a:defRPr b="0"/>
            </a:lvl1pPr>
            <a:lvl2pPr marL="180000">
              <a:spcBef>
                <a:spcPts val="0"/>
              </a:spcBef>
              <a:buClr>
                <a:schemeClr val="accent1"/>
              </a:buClr>
              <a:defRPr b="0">
                <a:solidFill>
                  <a:schemeClr val="tx2"/>
                </a:solidFill>
              </a:defRPr>
            </a:lvl2pPr>
            <a:lvl3pPr>
              <a:buClr>
                <a:schemeClr val="accent4"/>
              </a:buClr>
              <a:defRPr b="0">
                <a:solidFill>
                  <a:schemeClr val="tx2"/>
                </a:solidFill>
              </a:defRPr>
            </a:lvl3pPr>
            <a:lvl4pPr>
              <a:buClr>
                <a:schemeClr val="accent4"/>
              </a:buClr>
              <a:defRPr b="0">
                <a:solidFill>
                  <a:schemeClr val="tx2"/>
                </a:solidFill>
              </a:defRPr>
            </a:lvl4pPr>
            <a:lvl5pPr>
              <a:buClr>
                <a:schemeClr val="accent4"/>
              </a:buClr>
              <a:defRPr b="0">
                <a:solidFill>
                  <a:schemeClr val="tx2"/>
                </a:solidFill>
              </a:defRPr>
            </a:lvl5pPr>
          </a:lstStyle>
          <a:p>
            <a:pPr lvl="1"/>
            <a:r>
              <a:rPr lang="de-DE" dirty="0"/>
              <a:t>Formatvorlage</a:t>
            </a:r>
          </a:p>
        </p:txBody>
      </p:sp>
      <p:sp>
        <p:nvSpPr>
          <p:cNvPr id="22" name="Datumsplatzhalter 3"/>
          <p:cNvSpPr>
            <a:spLocks noGrp="1"/>
          </p:cNvSpPr>
          <p:nvPr>
            <p:ph type="dt" sz="half" idx="2"/>
          </p:nvPr>
        </p:nvSpPr>
        <p:spPr>
          <a:xfrm>
            <a:off x="463550" y="4866504"/>
            <a:ext cx="720000" cy="267493"/>
          </a:xfrm>
          <a:prstGeom prst="rect">
            <a:avLst/>
          </a:prstGeom>
        </p:spPr>
        <p:txBody>
          <a:bodyPr vert="horz" wrap="none" lIns="0" tIns="45720" rIns="91440" bIns="45720" rtlCol="0" anchor="ctr"/>
          <a:lstStyle>
            <a:lvl1pPr algn="l">
              <a:defRPr sz="1000">
                <a:solidFill>
                  <a:schemeClr val="tx1"/>
                </a:solidFill>
              </a:defRPr>
            </a:lvl1pPr>
          </a:lstStyle>
          <a:p>
            <a:r>
              <a:rPr lang="de-DE" smtClean="0"/>
              <a:t>22.01.2019</a:t>
            </a:r>
            <a:endParaRPr lang="en-GB" dirty="0"/>
          </a:p>
        </p:txBody>
      </p:sp>
      <p:sp>
        <p:nvSpPr>
          <p:cNvPr id="23" name="Fußzeilenplatzhalter 4"/>
          <p:cNvSpPr>
            <a:spLocks noGrp="1"/>
          </p:cNvSpPr>
          <p:nvPr>
            <p:ph type="ftr" sz="quarter" idx="3"/>
          </p:nvPr>
        </p:nvSpPr>
        <p:spPr>
          <a:xfrm>
            <a:off x="1274965" y="4866482"/>
            <a:ext cx="6594070" cy="267493"/>
          </a:xfrm>
          <a:prstGeom prst="rect">
            <a:avLst/>
          </a:prstGeom>
        </p:spPr>
        <p:txBody>
          <a:bodyPr vert="horz" lIns="91440" tIns="45720" rIns="91440" bIns="45720" rtlCol="0" anchor="ctr"/>
          <a:lstStyle>
            <a:lvl1pPr algn="ctr">
              <a:defRPr sz="1000">
                <a:solidFill>
                  <a:schemeClr val="tx1"/>
                </a:solidFill>
              </a:defRPr>
            </a:lvl1pPr>
          </a:lstStyle>
          <a:p>
            <a:endParaRPr lang="de-DE" dirty="0"/>
          </a:p>
        </p:txBody>
      </p:sp>
    </p:spTree>
    <p:extLst>
      <p:ext uri="{BB962C8B-B14F-4D97-AF65-F5344CB8AC3E}">
        <p14:creationId xmlns:p14="http://schemas.microsoft.com/office/powerpoint/2010/main" val="9095021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folie mit großem Bild">
    <p:spTree>
      <p:nvGrpSpPr>
        <p:cNvPr id="1" name=""/>
        <p:cNvGrpSpPr/>
        <p:nvPr/>
      </p:nvGrpSpPr>
      <p:grpSpPr>
        <a:xfrm>
          <a:off x="0" y="0"/>
          <a:ext cx="0" cy="0"/>
          <a:chOff x="0" y="0"/>
          <a:chExt cx="0" cy="0"/>
        </a:xfrm>
      </p:grpSpPr>
      <p:sp>
        <p:nvSpPr>
          <p:cNvPr id="7" name="Bildplatzhalter 6"/>
          <p:cNvSpPr>
            <a:spLocks noGrp="1"/>
          </p:cNvSpPr>
          <p:nvPr>
            <p:ph type="pic" sz="quarter" idx="13"/>
          </p:nvPr>
        </p:nvSpPr>
        <p:spPr>
          <a:xfrm>
            <a:off x="0" y="627533"/>
            <a:ext cx="9144000" cy="4248473"/>
          </a:xfrm>
        </p:spPr>
        <p:txBody>
          <a:bodyPr/>
          <a:lstStyle/>
          <a:p>
            <a:endParaRPr lang="de-DE" dirty="0"/>
          </a:p>
        </p:txBody>
      </p:sp>
      <p:sp>
        <p:nvSpPr>
          <p:cNvPr id="9" name="Textplatzhalter 8"/>
          <p:cNvSpPr>
            <a:spLocks noGrp="1"/>
          </p:cNvSpPr>
          <p:nvPr>
            <p:ph type="body" sz="quarter" idx="14"/>
          </p:nvPr>
        </p:nvSpPr>
        <p:spPr>
          <a:xfrm flipH="1">
            <a:off x="5309469" y="2355726"/>
            <a:ext cx="3377331" cy="2304256"/>
          </a:xfrm>
          <a:prstGeom prst="snip1Rect">
            <a:avLst>
              <a:gd name="adj" fmla="val 0"/>
            </a:avLst>
          </a:prstGeom>
          <a:solidFill>
            <a:schemeClr val="accent1">
              <a:alpha val="90000"/>
            </a:schemeClr>
          </a:solidFill>
        </p:spPr>
        <p:txBody>
          <a:bodyPr lIns="288000" tIns="360000" rIns="144000" bIns="432000" anchor="b">
            <a:normAutofit/>
          </a:bodyPr>
          <a:lstStyle>
            <a:lvl1pPr marL="0" indent="0">
              <a:buNone/>
              <a:defRPr sz="2800" b="1" cap="none" baseline="0">
                <a:solidFill>
                  <a:schemeClr val="bg1"/>
                </a:solidFill>
                <a:latin typeface="+mn-lt"/>
              </a:defRPr>
            </a:lvl1pPr>
            <a:lvl2pPr marL="180975" indent="0">
              <a:buNone/>
              <a:defRPr/>
            </a:lvl2pPr>
            <a:lvl3pPr marL="361950" indent="0">
              <a:buNone/>
              <a:defRPr/>
            </a:lvl3pPr>
            <a:lvl4pPr marL="536575" indent="0">
              <a:buNone/>
              <a:defRPr/>
            </a:lvl4pPr>
            <a:lvl5pPr marL="717550" indent="0">
              <a:buNone/>
              <a:defRPr/>
            </a:lvl5pPr>
          </a:lstStyle>
          <a:p>
            <a:pPr lvl="0"/>
            <a:r>
              <a:rPr lang="de-DE" dirty="0"/>
              <a:t>Textmasterformat bearbeiten</a:t>
            </a:r>
          </a:p>
        </p:txBody>
      </p:sp>
      <p:sp>
        <p:nvSpPr>
          <p:cNvPr id="14" name="Textplatzhalter 13"/>
          <p:cNvSpPr>
            <a:spLocks noGrp="1"/>
          </p:cNvSpPr>
          <p:nvPr>
            <p:ph type="body" sz="quarter" idx="15" hasCustomPrompt="1"/>
          </p:nvPr>
        </p:nvSpPr>
        <p:spPr>
          <a:xfrm>
            <a:off x="5309469" y="4299942"/>
            <a:ext cx="3377331" cy="360040"/>
          </a:xfrm>
        </p:spPr>
        <p:txBody>
          <a:bodyPr lIns="288000" tIns="0" rIns="108000" bIns="108000"/>
          <a:lstStyle>
            <a:lvl1pPr marL="0" indent="0">
              <a:buNone/>
              <a:defRPr b="0" cap="none" baseline="0">
                <a:solidFill>
                  <a:schemeClr val="bg1"/>
                </a:solidFill>
              </a:defRPr>
            </a:lvl1pPr>
            <a:lvl2pPr marL="180975" indent="0">
              <a:buNone/>
              <a:defRPr/>
            </a:lvl2pPr>
            <a:lvl3pPr marL="361950" indent="0">
              <a:buNone/>
              <a:defRPr/>
            </a:lvl3pPr>
            <a:lvl4pPr marL="536575" indent="0">
              <a:buNone/>
              <a:defRPr/>
            </a:lvl4pPr>
            <a:lvl5pPr marL="717550" indent="0">
              <a:buNone/>
              <a:defRPr/>
            </a:lvl5pPr>
          </a:lstStyle>
          <a:p>
            <a:pPr lvl="0"/>
            <a:r>
              <a:rPr lang="de-DE" dirty="0"/>
              <a:t>Untertitel</a:t>
            </a:r>
          </a:p>
        </p:txBody>
      </p:sp>
      <p:pic>
        <p:nvPicPr>
          <p:cNvPr id="10" name="Grafik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08976" y="104429"/>
            <a:ext cx="1171474" cy="442800"/>
          </a:xfrm>
          <a:prstGeom prst="rect">
            <a:avLst/>
          </a:prstGeom>
        </p:spPr>
      </p:pic>
    </p:spTree>
    <p:extLst>
      <p:ext uri="{BB962C8B-B14F-4D97-AF65-F5344CB8AC3E}">
        <p14:creationId xmlns:p14="http://schemas.microsoft.com/office/powerpoint/2010/main" val="969968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Nur Titel und Untertitel">
    <p:spTree>
      <p:nvGrpSpPr>
        <p:cNvPr id="1" name=""/>
        <p:cNvGrpSpPr/>
        <p:nvPr/>
      </p:nvGrpSpPr>
      <p:grpSpPr>
        <a:xfrm>
          <a:off x="0" y="0"/>
          <a:ext cx="0" cy="0"/>
          <a:chOff x="0" y="0"/>
          <a:chExt cx="0" cy="0"/>
        </a:xfrm>
      </p:grpSpPr>
      <p:sp>
        <p:nvSpPr>
          <p:cNvPr id="2" name="Titel 1"/>
          <p:cNvSpPr>
            <a:spLocks noGrp="1"/>
          </p:cNvSpPr>
          <p:nvPr>
            <p:ph type="title"/>
          </p:nvPr>
        </p:nvSpPr>
        <p:spPr>
          <a:xfrm>
            <a:off x="611560" y="123477"/>
            <a:ext cx="6912768" cy="360000"/>
          </a:xfrm>
        </p:spPr>
        <p:txBody>
          <a:bodyPr/>
          <a:lstStyle/>
          <a:p>
            <a:r>
              <a:rPr lang="de-DE" dirty="0"/>
              <a:t>Titelmasterformat durch Klicken bearbeiten</a:t>
            </a:r>
            <a:endParaRPr lang="en-GB" dirty="0"/>
          </a:p>
        </p:txBody>
      </p:sp>
      <p:sp>
        <p:nvSpPr>
          <p:cNvPr id="5" name="Foliennummernplatzhalter 4"/>
          <p:cNvSpPr>
            <a:spLocks noGrp="1"/>
          </p:cNvSpPr>
          <p:nvPr>
            <p:ph type="sldNum" sz="quarter" idx="12"/>
          </p:nvPr>
        </p:nvSpPr>
        <p:spPr/>
        <p:txBody>
          <a:bodyPr/>
          <a:lstStyle/>
          <a:p>
            <a:fld id="{D2AF0525-6F57-470C-8749-21765908DC7F}" type="slidenum">
              <a:rPr lang="en-GB" smtClean="0"/>
              <a:t>‹Nr.›</a:t>
            </a:fld>
            <a:endParaRPr lang="en-GB" dirty="0"/>
          </a:p>
        </p:txBody>
      </p:sp>
      <p:sp>
        <p:nvSpPr>
          <p:cNvPr id="8" name="Textplatzhalter 10"/>
          <p:cNvSpPr>
            <a:spLocks noGrp="1"/>
          </p:cNvSpPr>
          <p:nvPr>
            <p:ph type="body" sz="quarter" idx="13" hasCustomPrompt="1"/>
          </p:nvPr>
        </p:nvSpPr>
        <p:spPr>
          <a:xfrm>
            <a:off x="611560" y="483047"/>
            <a:ext cx="6912768" cy="216495"/>
          </a:xfrm>
        </p:spPr>
        <p:txBody>
          <a:bodyPr lIns="72000" tIns="36000" rIns="72000" bIns="36000" anchor="ctr">
            <a:noAutofit/>
          </a:bodyPr>
          <a:lstStyle>
            <a:lvl1pPr>
              <a:buNone/>
              <a:defRPr sz="1400" b="0" cap="none" baseline="0">
                <a:solidFill>
                  <a:schemeClr val="tx1"/>
                </a:solidFill>
              </a:defRPr>
            </a:lvl1pPr>
            <a:lvl2pPr marL="180975" indent="0">
              <a:buNone/>
              <a:defRPr/>
            </a:lvl2pPr>
            <a:lvl3pPr marL="361950" indent="0">
              <a:buNone/>
              <a:defRPr/>
            </a:lvl3pPr>
            <a:lvl4pPr marL="536575" indent="0">
              <a:buNone/>
              <a:defRPr/>
            </a:lvl4pPr>
            <a:lvl5pPr marL="717550" indent="0">
              <a:buNone/>
              <a:defRPr/>
            </a:lvl5pPr>
          </a:lstStyle>
          <a:p>
            <a:pPr lvl="0"/>
            <a:r>
              <a:rPr lang="en-GB" dirty="0" err="1"/>
              <a:t>Untertitel</a:t>
            </a:r>
            <a:endParaRPr lang="en-GB" dirty="0"/>
          </a:p>
        </p:txBody>
      </p:sp>
      <p:sp>
        <p:nvSpPr>
          <p:cNvPr id="7" name="Datumsplatzhalter 3"/>
          <p:cNvSpPr>
            <a:spLocks noGrp="1"/>
          </p:cNvSpPr>
          <p:nvPr>
            <p:ph type="dt" sz="half" idx="2"/>
          </p:nvPr>
        </p:nvSpPr>
        <p:spPr>
          <a:xfrm>
            <a:off x="463550" y="4866504"/>
            <a:ext cx="720000" cy="267493"/>
          </a:xfrm>
          <a:prstGeom prst="rect">
            <a:avLst/>
          </a:prstGeom>
        </p:spPr>
        <p:txBody>
          <a:bodyPr vert="horz" wrap="none" lIns="0" tIns="45720" rIns="91440" bIns="45720" rtlCol="0" anchor="ctr"/>
          <a:lstStyle>
            <a:lvl1pPr algn="l">
              <a:defRPr sz="1000">
                <a:solidFill>
                  <a:schemeClr val="tx1"/>
                </a:solidFill>
              </a:defRPr>
            </a:lvl1pPr>
          </a:lstStyle>
          <a:p>
            <a:r>
              <a:rPr lang="de-DE" smtClean="0"/>
              <a:t>22.01.2019</a:t>
            </a:r>
            <a:endParaRPr lang="en-GB" dirty="0"/>
          </a:p>
        </p:txBody>
      </p:sp>
      <p:sp>
        <p:nvSpPr>
          <p:cNvPr id="9" name="Fußzeilenplatzhalter 4"/>
          <p:cNvSpPr>
            <a:spLocks noGrp="1"/>
          </p:cNvSpPr>
          <p:nvPr>
            <p:ph type="ftr" sz="quarter" idx="3"/>
          </p:nvPr>
        </p:nvSpPr>
        <p:spPr>
          <a:xfrm>
            <a:off x="1274965" y="4866482"/>
            <a:ext cx="6594070" cy="267493"/>
          </a:xfrm>
          <a:prstGeom prst="rect">
            <a:avLst/>
          </a:prstGeom>
        </p:spPr>
        <p:txBody>
          <a:bodyPr vert="horz" lIns="91440" tIns="45720" rIns="91440" bIns="45720" rtlCol="0" anchor="ctr"/>
          <a:lstStyle>
            <a:lvl1pPr algn="ctr">
              <a:defRPr sz="1000">
                <a:solidFill>
                  <a:schemeClr val="tx1"/>
                </a:solidFill>
              </a:defRPr>
            </a:lvl1pPr>
          </a:lstStyle>
          <a:p>
            <a:endParaRPr lang="de-DE" dirty="0"/>
          </a:p>
        </p:txBody>
      </p:sp>
    </p:spTree>
    <p:extLst>
      <p:ext uri="{BB962C8B-B14F-4D97-AF65-F5344CB8AC3E}">
        <p14:creationId xmlns:p14="http://schemas.microsoft.com/office/powerpoint/2010/main" val="11147903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Titelmasterformat durch Klicken bearbeiten</a:t>
            </a:r>
          </a:p>
        </p:txBody>
      </p:sp>
      <p:sp>
        <p:nvSpPr>
          <p:cNvPr id="5" name="Foliennummernplatzhalter 4"/>
          <p:cNvSpPr>
            <a:spLocks noGrp="1"/>
          </p:cNvSpPr>
          <p:nvPr>
            <p:ph type="sldNum" sz="quarter" idx="12"/>
          </p:nvPr>
        </p:nvSpPr>
        <p:spPr/>
        <p:txBody>
          <a:bodyPr/>
          <a:lstStyle/>
          <a:p>
            <a:fld id="{D2AF0525-6F57-470C-8749-21765908DC7F}" type="slidenum">
              <a:rPr lang="de-DE" smtClean="0"/>
              <a:pPr/>
              <a:t>‹Nr.›</a:t>
            </a:fld>
            <a:endParaRPr lang="de-DE" dirty="0"/>
          </a:p>
        </p:txBody>
      </p:sp>
      <p:sp>
        <p:nvSpPr>
          <p:cNvPr id="6" name="Datumsplatzhalter 3"/>
          <p:cNvSpPr>
            <a:spLocks noGrp="1"/>
          </p:cNvSpPr>
          <p:nvPr>
            <p:ph type="dt" sz="half" idx="2"/>
          </p:nvPr>
        </p:nvSpPr>
        <p:spPr>
          <a:xfrm>
            <a:off x="463550" y="4866504"/>
            <a:ext cx="720000" cy="267493"/>
          </a:xfrm>
          <a:prstGeom prst="rect">
            <a:avLst/>
          </a:prstGeom>
        </p:spPr>
        <p:txBody>
          <a:bodyPr vert="horz" wrap="none" lIns="0" tIns="45720" rIns="91440" bIns="45720" rtlCol="0" anchor="ctr"/>
          <a:lstStyle>
            <a:lvl1pPr algn="l">
              <a:defRPr sz="1000">
                <a:solidFill>
                  <a:schemeClr val="tx1"/>
                </a:solidFill>
              </a:defRPr>
            </a:lvl1pPr>
          </a:lstStyle>
          <a:p>
            <a:r>
              <a:rPr lang="de-DE" smtClean="0"/>
              <a:t>22.01.2019</a:t>
            </a:r>
            <a:endParaRPr lang="en-GB" dirty="0"/>
          </a:p>
        </p:txBody>
      </p:sp>
      <p:sp>
        <p:nvSpPr>
          <p:cNvPr id="7" name="Fußzeilenplatzhalter 4"/>
          <p:cNvSpPr>
            <a:spLocks noGrp="1"/>
          </p:cNvSpPr>
          <p:nvPr>
            <p:ph type="ftr" sz="quarter" idx="3"/>
          </p:nvPr>
        </p:nvSpPr>
        <p:spPr>
          <a:xfrm>
            <a:off x="1274965" y="4866482"/>
            <a:ext cx="6594070" cy="267493"/>
          </a:xfrm>
          <a:prstGeom prst="rect">
            <a:avLst/>
          </a:prstGeom>
        </p:spPr>
        <p:txBody>
          <a:bodyPr vert="horz" lIns="91440" tIns="45720" rIns="91440" bIns="45720" rtlCol="0" anchor="ctr"/>
          <a:lstStyle>
            <a:lvl1pPr algn="ctr">
              <a:defRPr sz="1000">
                <a:solidFill>
                  <a:schemeClr val="tx1"/>
                </a:solidFill>
              </a:defRPr>
            </a:lvl1pPr>
          </a:lstStyle>
          <a:p>
            <a:endParaRPr lang="de-DE" dirty="0"/>
          </a:p>
        </p:txBody>
      </p:sp>
    </p:spTree>
    <p:extLst>
      <p:ext uri="{BB962C8B-B14F-4D97-AF65-F5344CB8AC3E}">
        <p14:creationId xmlns:p14="http://schemas.microsoft.com/office/powerpoint/2010/main" val="17279229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ollflächiges Bild">
    <p:spTree>
      <p:nvGrpSpPr>
        <p:cNvPr id="1" name=""/>
        <p:cNvGrpSpPr/>
        <p:nvPr/>
      </p:nvGrpSpPr>
      <p:grpSpPr>
        <a:xfrm>
          <a:off x="0" y="0"/>
          <a:ext cx="0" cy="0"/>
          <a:chOff x="0" y="0"/>
          <a:chExt cx="0" cy="0"/>
        </a:xfrm>
      </p:grpSpPr>
      <p:sp>
        <p:nvSpPr>
          <p:cNvPr id="7" name="Bildplatzhalter 6"/>
          <p:cNvSpPr>
            <a:spLocks noGrp="1"/>
          </p:cNvSpPr>
          <p:nvPr>
            <p:ph type="pic" sz="quarter" idx="10"/>
          </p:nvPr>
        </p:nvSpPr>
        <p:spPr>
          <a:xfrm>
            <a:off x="0" y="0"/>
            <a:ext cx="9144000" cy="5143500"/>
          </a:xfrm>
          <a:solidFill>
            <a:schemeClr val="bg1"/>
          </a:solidFill>
        </p:spPr>
        <p:txBody>
          <a:bodyPr/>
          <a:lstStyle/>
          <a:p>
            <a:endParaRPr lang="de-DE"/>
          </a:p>
        </p:txBody>
      </p:sp>
    </p:spTree>
    <p:extLst>
      <p:ext uri="{BB962C8B-B14F-4D97-AF65-F5344CB8AC3E}">
        <p14:creationId xmlns:p14="http://schemas.microsoft.com/office/powerpoint/2010/main" val="16741955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 runde Bilder mit 3 Inhalten">
    <p:spTree>
      <p:nvGrpSpPr>
        <p:cNvPr id="1" name=""/>
        <p:cNvGrpSpPr/>
        <p:nvPr/>
      </p:nvGrpSpPr>
      <p:grpSpPr>
        <a:xfrm>
          <a:off x="0" y="0"/>
          <a:ext cx="0" cy="0"/>
          <a:chOff x="0" y="0"/>
          <a:chExt cx="0" cy="0"/>
        </a:xfrm>
      </p:grpSpPr>
      <p:sp>
        <p:nvSpPr>
          <p:cNvPr id="19" name="Textplatzhalter 18"/>
          <p:cNvSpPr>
            <a:spLocks noGrp="1"/>
          </p:cNvSpPr>
          <p:nvPr>
            <p:ph type="body" sz="quarter" idx="19"/>
          </p:nvPr>
        </p:nvSpPr>
        <p:spPr>
          <a:xfrm>
            <a:off x="463550" y="2931790"/>
            <a:ext cx="2678400" cy="360040"/>
          </a:xfrm>
        </p:spPr>
        <p:txBody>
          <a:bodyPr/>
          <a:lstStyle>
            <a:lvl1pPr marL="0" indent="0" algn="ctr">
              <a:buNone/>
              <a:defRPr b="1" cap="all" baseline="0">
                <a:solidFill>
                  <a:schemeClr val="accent1"/>
                </a:solidFill>
              </a:defRPr>
            </a:lvl1pPr>
            <a:lvl2pPr marL="0" indent="0" algn="ctr">
              <a:lnSpc>
                <a:spcPct val="100000"/>
              </a:lnSpc>
              <a:spcBef>
                <a:spcPts val="1200"/>
              </a:spcBef>
              <a:buNone/>
              <a:defRPr cap="all" baseline="0">
                <a:solidFill>
                  <a:schemeClr val="accent1"/>
                </a:solidFill>
              </a:defRPr>
            </a:lvl2pPr>
            <a:lvl3pPr algn="ctr">
              <a:defRPr/>
            </a:lvl3pPr>
            <a:lvl4pPr algn="ctr">
              <a:defRPr/>
            </a:lvl4pPr>
            <a:lvl5pPr algn="ctr">
              <a:defRPr/>
            </a:lvl5pPr>
          </a:lstStyle>
          <a:p>
            <a:pPr lvl="0"/>
            <a:r>
              <a:rPr lang="de-DE" dirty="0"/>
              <a:t>Textmasterformat</a:t>
            </a:r>
          </a:p>
        </p:txBody>
      </p:sp>
      <p:sp>
        <p:nvSpPr>
          <p:cNvPr id="25" name="Rechteck 24"/>
          <p:cNvSpPr/>
          <p:nvPr userDrawn="1"/>
        </p:nvSpPr>
        <p:spPr>
          <a:xfrm>
            <a:off x="722750" y="3291830"/>
            <a:ext cx="2160000" cy="9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solidFill>
                <a:schemeClr val="bg1"/>
              </a:solidFill>
            </a:endParaRPr>
          </a:p>
        </p:txBody>
      </p:sp>
      <p:sp>
        <p:nvSpPr>
          <p:cNvPr id="26" name="Rechteck 25"/>
          <p:cNvSpPr/>
          <p:nvPr userDrawn="1"/>
        </p:nvSpPr>
        <p:spPr>
          <a:xfrm>
            <a:off x="3492000" y="3291830"/>
            <a:ext cx="2160000" cy="9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solidFill>
                <a:schemeClr val="bg1"/>
              </a:solidFill>
            </a:endParaRPr>
          </a:p>
        </p:txBody>
      </p:sp>
      <p:sp>
        <p:nvSpPr>
          <p:cNvPr id="27" name="Rechteck 26"/>
          <p:cNvSpPr/>
          <p:nvPr userDrawn="1"/>
        </p:nvSpPr>
        <p:spPr>
          <a:xfrm>
            <a:off x="6261250" y="3291830"/>
            <a:ext cx="2160000" cy="9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solidFill>
                <a:schemeClr val="bg1"/>
              </a:solidFill>
            </a:endParaRPr>
          </a:p>
        </p:txBody>
      </p:sp>
      <p:sp>
        <p:nvSpPr>
          <p:cNvPr id="2" name="Titel 1"/>
          <p:cNvSpPr>
            <a:spLocks noGrp="1"/>
          </p:cNvSpPr>
          <p:nvPr>
            <p:ph type="title"/>
          </p:nvPr>
        </p:nvSpPr>
        <p:spPr/>
        <p:txBody>
          <a:bodyPr/>
          <a:lstStyle/>
          <a:p>
            <a:r>
              <a:rPr lang="de-DE"/>
              <a:t>Titelmasterformat durch Klicken bearbeiten</a:t>
            </a:r>
          </a:p>
        </p:txBody>
      </p:sp>
      <p:sp>
        <p:nvSpPr>
          <p:cNvPr id="5" name="Foliennummernplatzhalter 4"/>
          <p:cNvSpPr>
            <a:spLocks noGrp="1"/>
          </p:cNvSpPr>
          <p:nvPr>
            <p:ph type="sldNum" sz="quarter" idx="12"/>
          </p:nvPr>
        </p:nvSpPr>
        <p:spPr/>
        <p:txBody>
          <a:bodyPr/>
          <a:lstStyle/>
          <a:p>
            <a:fld id="{D2AF0525-6F57-470C-8749-21765908DC7F}" type="slidenum">
              <a:rPr lang="de-DE" smtClean="0"/>
              <a:pPr/>
              <a:t>‹Nr.›</a:t>
            </a:fld>
            <a:endParaRPr lang="de-DE" dirty="0"/>
          </a:p>
        </p:txBody>
      </p:sp>
      <p:sp>
        <p:nvSpPr>
          <p:cNvPr id="17" name="Bildplatzhalter 16"/>
          <p:cNvSpPr>
            <a:spLocks noGrp="1"/>
          </p:cNvSpPr>
          <p:nvPr>
            <p:ph type="pic" sz="quarter" idx="18"/>
          </p:nvPr>
        </p:nvSpPr>
        <p:spPr>
          <a:xfrm>
            <a:off x="992750" y="1060450"/>
            <a:ext cx="1620000" cy="1620000"/>
          </a:xfrm>
          <a:prstGeom prst="ellipse">
            <a:avLst/>
          </a:prstGeom>
        </p:spPr>
        <p:txBody>
          <a:bodyPr/>
          <a:lstStyle/>
          <a:p>
            <a:endParaRPr lang="de-DE"/>
          </a:p>
        </p:txBody>
      </p:sp>
      <p:sp>
        <p:nvSpPr>
          <p:cNvPr id="23" name="Bildplatzhalter 16"/>
          <p:cNvSpPr>
            <a:spLocks noGrp="1"/>
          </p:cNvSpPr>
          <p:nvPr>
            <p:ph type="pic" sz="quarter" idx="22"/>
          </p:nvPr>
        </p:nvSpPr>
        <p:spPr>
          <a:xfrm>
            <a:off x="3762000" y="1060450"/>
            <a:ext cx="1620000" cy="1620000"/>
          </a:xfrm>
          <a:prstGeom prst="ellipse">
            <a:avLst/>
          </a:prstGeom>
        </p:spPr>
        <p:txBody>
          <a:bodyPr/>
          <a:lstStyle/>
          <a:p>
            <a:endParaRPr lang="de-DE"/>
          </a:p>
        </p:txBody>
      </p:sp>
      <p:sp>
        <p:nvSpPr>
          <p:cNvPr id="24" name="Bildplatzhalter 16"/>
          <p:cNvSpPr>
            <a:spLocks noGrp="1"/>
          </p:cNvSpPr>
          <p:nvPr>
            <p:ph type="pic" sz="quarter" idx="23"/>
          </p:nvPr>
        </p:nvSpPr>
        <p:spPr>
          <a:xfrm>
            <a:off x="6531250" y="1060450"/>
            <a:ext cx="1620000" cy="1620000"/>
          </a:xfrm>
          <a:prstGeom prst="ellipse">
            <a:avLst/>
          </a:prstGeom>
        </p:spPr>
        <p:txBody>
          <a:bodyPr/>
          <a:lstStyle/>
          <a:p>
            <a:endParaRPr lang="de-DE"/>
          </a:p>
        </p:txBody>
      </p:sp>
      <p:sp>
        <p:nvSpPr>
          <p:cNvPr id="28" name="Textplatzhalter 10"/>
          <p:cNvSpPr>
            <a:spLocks noGrp="1"/>
          </p:cNvSpPr>
          <p:nvPr>
            <p:ph type="body" sz="quarter" idx="13" hasCustomPrompt="1"/>
          </p:nvPr>
        </p:nvSpPr>
        <p:spPr>
          <a:xfrm>
            <a:off x="611560" y="483047"/>
            <a:ext cx="6912768" cy="216495"/>
          </a:xfrm>
        </p:spPr>
        <p:txBody>
          <a:bodyPr lIns="72000" tIns="36000" rIns="72000" bIns="36000" anchor="ctr">
            <a:noAutofit/>
          </a:bodyPr>
          <a:lstStyle>
            <a:lvl1pPr>
              <a:buNone/>
              <a:defRPr sz="1400" b="0" cap="none" baseline="0">
                <a:solidFill>
                  <a:schemeClr val="tx1"/>
                </a:solidFill>
              </a:defRPr>
            </a:lvl1pPr>
            <a:lvl2pPr marL="180975" indent="0">
              <a:buNone/>
              <a:defRPr/>
            </a:lvl2pPr>
            <a:lvl3pPr marL="361950" indent="0">
              <a:buNone/>
              <a:defRPr/>
            </a:lvl3pPr>
            <a:lvl4pPr marL="536575" indent="0">
              <a:buNone/>
              <a:defRPr/>
            </a:lvl4pPr>
            <a:lvl5pPr marL="717550" indent="0">
              <a:buNone/>
              <a:defRPr/>
            </a:lvl5pPr>
          </a:lstStyle>
          <a:p>
            <a:pPr lvl="0"/>
            <a:r>
              <a:rPr lang="en-GB" dirty="0" err="1"/>
              <a:t>Untertitel</a:t>
            </a:r>
            <a:endParaRPr lang="en-GB" dirty="0"/>
          </a:p>
        </p:txBody>
      </p:sp>
      <p:sp>
        <p:nvSpPr>
          <p:cNvPr id="30" name="Textplatzhalter 18"/>
          <p:cNvSpPr>
            <a:spLocks noGrp="1"/>
          </p:cNvSpPr>
          <p:nvPr>
            <p:ph type="body" sz="quarter" idx="24"/>
          </p:nvPr>
        </p:nvSpPr>
        <p:spPr>
          <a:xfrm>
            <a:off x="463550" y="3381830"/>
            <a:ext cx="2678400" cy="1279070"/>
          </a:xfrm>
        </p:spPr>
        <p:txBody>
          <a:bodyPr/>
          <a:lstStyle>
            <a:lvl1pPr marL="0" indent="0" algn="ctr">
              <a:buNone/>
              <a:defRPr b="0" cap="all" baseline="0">
                <a:solidFill>
                  <a:schemeClr val="accent1"/>
                </a:solidFill>
              </a:defRPr>
            </a:lvl1pPr>
            <a:lvl2pPr marL="0" indent="0" algn="ctr">
              <a:lnSpc>
                <a:spcPct val="100000"/>
              </a:lnSpc>
              <a:spcBef>
                <a:spcPts val="1200"/>
              </a:spcBef>
              <a:buNone/>
              <a:defRPr cap="all" baseline="0">
                <a:solidFill>
                  <a:schemeClr val="accent1"/>
                </a:solidFill>
              </a:defRPr>
            </a:lvl2pPr>
            <a:lvl3pPr algn="ctr">
              <a:defRPr/>
            </a:lvl3pPr>
            <a:lvl4pPr algn="ctr">
              <a:defRPr/>
            </a:lvl4pPr>
            <a:lvl5pPr algn="ctr">
              <a:defRPr/>
            </a:lvl5pPr>
          </a:lstStyle>
          <a:p>
            <a:pPr lvl="0"/>
            <a:r>
              <a:rPr lang="de-DE" dirty="0"/>
              <a:t>Textmasterformat</a:t>
            </a:r>
          </a:p>
        </p:txBody>
      </p:sp>
      <p:sp>
        <p:nvSpPr>
          <p:cNvPr id="31" name="Textplatzhalter 18"/>
          <p:cNvSpPr>
            <a:spLocks noGrp="1"/>
          </p:cNvSpPr>
          <p:nvPr>
            <p:ph type="body" sz="quarter" idx="25"/>
          </p:nvPr>
        </p:nvSpPr>
        <p:spPr>
          <a:xfrm>
            <a:off x="3232800" y="2931790"/>
            <a:ext cx="2678400" cy="360040"/>
          </a:xfrm>
        </p:spPr>
        <p:txBody>
          <a:bodyPr/>
          <a:lstStyle>
            <a:lvl1pPr marL="0" indent="0" algn="ctr">
              <a:buNone/>
              <a:defRPr b="1" cap="all" baseline="0">
                <a:solidFill>
                  <a:schemeClr val="accent1"/>
                </a:solidFill>
              </a:defRPr>
            </a:lvl1pPr>
            <a:lvl2pPr marL="0" indent="0" algn="ctr">
              <a:lnSpc>
                <a:spcPct val="100000"/>
              </a:lnSpc>
              <a:spcBef>
                <a:spcPts val="1200"/>
              </a:spcBef>
              <a:buNone/>
              <a:defRPr cap="all" baseline="0">
                <a:solidFill>
                  <a:schemeClr val="accent1"/>
                </a:solidFill>
              </a:defRPr>
            </a:lvl2pPr>
            <a:lvl3pPr algn="ctr">
              <a:defRPr/>
            </a:lvl3pPr>
            <a:lvl4pPr algn="ctr">
              <a:defRPr/>
            </a:lvl4pPr>
            <a:lvl5pPr algn="ctr">
              <a:defRPr/>
            </a:lvl5pPr>
          </a:lstStyle>
          <a:p>
            <a:pPr lvl="0"/>
            <a:r>
              <a:rPr lang="de-DE" dirty="0"/>
              <a:t>Textmasterformat</a:t>
            </a:r>
          </a:p>
        </p:txBody>
      </p:sp>
      <p:sp>
        <p:nvSpPr>
          <p:cNvPr id="32" name="Textplatzhalter 18"/>
          <p:cNvSpPr>
            <a:spLocks noGrp="1"/>
          </p:cNvSpPr>
          <p:nvPr>
            <p:ph type="body" sz="quarter" idx="26"/>
          </p:nvPr>
        </p:nvSpPr>
        <p:spPr>
          <a:xfrm>
            <a:off x="3232800" y="3381830"/>
            <a:ext cx="2678400" cy="1279070"/>
          </a:xfrm>
        </p:spPr>
        <p:txBody>
          <a:bodyPr/>
          <a:lstStyle>
            <a:lvl1pPr marL="0" indent="0" algn="ctr">
              <a:buNone/>
              <a:defRPr b="0" cap="all" baseline="0">
                <a:solidFill>
                  <a:schemeClr val="accent1"/>
                </a:solidFill>
              </a:defRPr>
            </a:lvl1pPr>
            <a:lvl2pPr marL="0" indent="0" algn="ctr">
              <a:lnSpc>
                <a:spcPct val="100000"/>
              </a:lnSpc>
              <a:spcBef>
                <a:spcPts val="1200"/>
              </a:spcBef>
              <a:buNone/>
              <a:defRPr cap="all" baseline="0">
                <a:solidFill>
                  <a:schemeClr val="accent1"/>
                </a:solidFill>
              </a:defRPr>
            </a:lvl2pPr>
            <a:lvl3pPr algn="ctr">
              <a:defRPr/>
            </a:lvl3pPr>
            <a:lvl4pPr algn="ctr">
              <a:defRPr/>
            </a:lvl4pPr>
            <a:lvl5pPr algn="ctr">
              <a:defRPr/>
            </a:lvl5pPr>
          </a:lstStyle>
          <a:p>
            <a:pPr lvl="0"/>
            <a:r>
              <a:rPr lang="de-DE" dirty="0"/>
              <a:t>Textmasterformat</a:t>
            </a:r>
          </a:p>
        </p:txBody>
      </p:sp>
      <p:sp>
        <p:nvSpPr>
          <p:cNvPr id="33" name="Textplatzhalter 18"/>
          <p:cNvSpPr>
            <a:spLocks noGrp="1"/>
          </p:cNvSpPr>
          <p:nvPr>
            <p:ph type="body" sz="quarter" idx="27"/>
          </p:nvPr>
        </p:nvSpPr>
        <p:spPr>
          <a:xfrm>
            <a:off x="6002050" y="2931790"/>
            <a:ext cx="2678400" cy="360040"/>
          </a:xfrm>
        </p:spPr>
        <p:txBody>
          <a:bodyPr/>
          <a:lstStyle>
            <a:lvl1pPr marL="0" indent="0" algn="ctr">
              <a:buNone/>
              <a:defRPr b="1" cap="all" baseline="0">
                <a:solidFill>
                  <a:schemeClr val="accent1"/>
                </a:solidFill>
              </a:defRPr>
            </a:lvl1pPr>
            <a:lvl2pPr marL="0" indent="0" algn="ctr">
              <a:lnSpc>
                <a:spcPct val="100000"/>
              </a:lnSpc>
              <a:spcBef>
                <a:spcPts val="1200"/>
              </a:spcBef>
              <a:buNone/>
              <a:defRPr cap="all" baseline="0">
                <a:solidFill>
                  <a:schemeClr val="accent1"/>
                </a:solidFill>
              </a:defRPr>
            </a:lvl2pPr>
            <a:lvl3pPr algn="ctr">
              <a:defRPr/>
            </a:lvl3pPr>
            <a:lvl4pPr algn="ctr">
              <a:defRPr/>
            </a:lvl4pPr>
            <a:lvl5pPr algn="ctr">
              <a:defRPr/>
            </a:lvl5pPr>
          </a:lstStyle>
          <a:p>
            <a:pPr lvl="0"/>
            <a:r>
              <a:rPr lang="de-DE" dirty="0"/>
              <a:t>Textmasterformat</a:t>
            </a:r>
          </a:p>
        </p:txBody>
      </p:sp>
      <p:sp>
        <p:nvSpPr>
          <p:cNvPr id="34" name="Textplatzhalter 18"/>
          <p:cNvSpPr>
            <a:spLocks noGrp="1"/>
          </p:cNvSpPr>
          <p:nvPr>
            <p:ph type="body" sz="quarter" idx="28"/>
          </p:nvPr>
        </p:nvSpPr>
        <p:spPr>
          <a:xfrm>
            <a:off x="6002050" y="3381830"/>
            <a:ext cx="2678400" cy="1279070"/>
          </a:xfrm>
        </p:spPr>
        <p:txBody>
          <a:bodyPr/>
          <a:lstStyle>
            <a:lvl1pPr marL="0" indent="0" algn="ctr">
              <a:buNone/>
              <a:defRPr b="0" cap="all" baseline="0">
                <a:solidFill>
                  <a:schemeClr val="accent1"/>
                </a:solidFill>
              </a:defRPr>
            </a:lvl1pPr>
            <a:lvl2pPr marL="0" indent="0" algn="ctr">
              <a:lnSpc>
                <a:spcPct val="100000"/>
              </a:lnSpc>
              <a:spcBef>
                <a:spcPts val="1200"/>
              </a:spcBef>
              <a:buNone/>
              <a:defRPr cap="all" baseline="0">
                <a:solidFill>
                  <a:schemeClr val="accent1"/>
                </a:solidFill>
              </a:defRPr>
            </a:lvl2pPr>
            <a:lvl3pPr algn="ctr">
              <a:defRPr/>
            </a:lvl3pPr>
            <a:lvl4pPr algn="ctr">
              <a:defRPr/>
            </a:lvl4pPr>
            <a:lvl5pPr algn="ctr">
              <a:defRPr/>
            </a:lvl5pPr>
          </a:lstStyle>
          <a:p>
            <a:pPr lvl="0"/>
            <a:r>
              <a:rPr lang="de-DE" dirty="0"/>
              <a:t>Textmasterformat</a:t>
            </a:r>
          </a:p>
        </p:txBody>
      </p:sp>
      <p:sp>
        <p:nvSpPr>
          <p:cNvPr id="20" name="Datumsplatzhalter 3"/>
          <p:cNvSpPr>
            <a:spLocks noGrp="1"/>
          </p:cNvSpPr>
          <p:nvPr>
            <p:ph type="dt" sz="half" idx="2"/>
          </p:nvPr>
        </p:nvSpPr>
        <p:spPr>
          <a:xfrm>
            <a:off x="463550" y="4866504"/>
            <a:ext cx="720000" cy="267493"/>
          </a:xfrm>
          <a:prstGeom prst="rect">
            <a:avLst/>
          </a:prstGeom>
        </p:spPr>
        <p:txBody>
          <a:bodyPr vert="horz" wrap="none" lIns="0" tIns="45720" rIns="91440" bIns="45720" rtlCol="0" anchor="ctr"/>
          <a:lstStyle>
            <a:lvl1pPr algn="l">
              <a:defRPr sz="1000">
                <a:solidFill>
                  <a:schemeClr val="tx1"/>
                </a:solidFill>
              </a:defRPr>
            </a:lvl1pPr>
          </a:lstStyle>
          <a:p>
            <a:r>
              <a:rPr lang="de-DE" smtClean="0"/>
              <a:t>22.01.2019</a:t>
            </a:r>
            <a:endParaRPr lang="en-GB" dirty="0"/>
          </a:p>
        </p:txBody>
      </p:sp>
      <p:sp>
        <p:nvSpPr>
          <p:cNvPr id="21" name="Fußzeilenplatzhalter 4"/>
          <p:cNvSpPr>
            <a:spLocks noGrp="1"/>
          </p:cNvSpPr>
          <p:nvPr>
            <p:ph type="ftr" sz="quarter" idx="3"/>
          </p:nvPr>
        </p:nvSpPr>
        <p:spPr>
          <a:xfrm>
            <a:off x="1274965" y="4866482"/>
            <a:ext cx="6594070" cy="267493"/>
          </a:xfrm>
          <a:prstGeom prst="rect">
            <a:avLst/>
          </a:prstGeom>
        </p:spPr>
        <p:txBody>
          <a:bodyPr vert="horz" lIns="91440" tIns="45720" rIns="91440" bIns="45720" rtlCol="0" anchor="ctr"/>
          <a:lstStyle>
            <a:lvl1pPr algn="ctr">
              <a:defRPr sz="1000">
                <a:solidFill>
                  <a:schemeClr val="tx1"/>
                </a:solidFill>
              </a:defRPr>
            </a:lvl1pPr>
          </a:lstStyle>
          <a:p>
            <a:endParaRPr lang="de-DE" dirty="0"/>
          </a:p>
        </p:txBody>
      </p:sp>
    </p:spTree>
    <p:extLst>
      <p:ext uri="{BB962C8B-B14F-4D97-AF65-F5344CB8AC3E}">
        <p14:creationId xmlns:p14="http://schemas.microsoft.com/office/powerpoint/2010/main" val="10349795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elfolie mit großem Bild und Vortragenden">
    <p:spTree>
      <p:nvGrpSpPr>
        <p:cNvPr id="1" name=""/>
        <p:cNvGrpSpPr/>
        <p:nvPr/>
      </p:nvGrpSpPr>
      <p:grpSpPr>
        <a:xfrm>
          <a:off x="0" y="0"/>
          <a:ext cx="0" cy="0"/>
          <a:chOff x="0" y="0"/>
          <a:chExt cx="0" cy="0"/>
        </a:xfrm>
      </p:grpSpPr>
      <p:sp>
        <p:nvSpPr>
          <p:cNvPr id="7" name="Bildplatzhalter 6"/>
          <p:cNvSpPr>
            <a:spLocks noGrp="1"/>
          </p:cNvSpPr>
          <p:nvPr>
            <p:ph type="pic" sz="quarter" idx="13"/>
          </p:nvPr>
        </p:nvSpPr>
        <p:spPr>
          <a:xfrm>
            <a:off x="0" y="627533"/>
            <a:ext cx="9144000" cy="4248473"/>
          </a:xfrm>
        </p:spPr>
        <p:txBody>
          <a:bodyPr/>
          <a:lstStyle/>
          <a:p>
            <a:endParaRPr lang="de-DE" dirty="0"/>
          </a:p>
        </p:txBody>
      </p:sp>
      <p:sp>
        <p:nvSpPr>
          <p:cNvPr id="9" name="Textplatzhalter 8"/>
          <p:cNvSpPr>
            <a:spLocks noGrp="1"/>
          </p:cNvSpPr>
          <p:nvPr>
            <p:ph type="body" sz="quarter" idx="14"/>
          </p:nvPr>
        </p:nvSpPr>
        <p:spPr>
          <a:xfrm flipH="1">
            <a:off x="5309469" y="2355726"/>
            <a:ext cx="3377331" cy="2304256"/>
          </a:xfrm>
          <a:prstGeom prst="snip1Rect">
            <a:avLst>
              <a:gd name="adj" fmla="val 0"/>
            </a:avLst>
          </a:prstGeom>
          <a:solidFill>
            <a:schemeClr val="accent1">
              <a:alpha val="90000"/>
            </a:schemeClr>
          </a:solidFill>
        </p:spPr>
        <p:txBody>
          <a:bodyPr lIns="288000" tIns="360000" rIns="144000" bIns="745200" anchor="b">
            <a:normAutofit/>
          </a:bodyPr>
          <a:lstStyle>
            <a:lvl1pPr marL="0" indent="0">
              <a:buNone/>
              <a:defRPr sz="2800" b="1" cap="none" baseline="0">
                <a:solidFill>
                  <a:schemeClr val="bg1"/>
                </a:solidFill>
                <a:latin typeface="+mn-lt"/>
              </a:defRPr>
            </a:lvl1pPr>
            <a:lvl2pPr marL="180975" indent="0">
              <a:buNone/>
              <a:defRPr/>
            </a:lvl2pPr>
            <a:lvl3pPr marL="361950" indent="0">
              <a:buNone/>
              <a:defRPr/>
            </a:lvl3pPr>
            <a:lvl4pPr marL="536575" indent="0">
              <a:buNone/>
              <a:defRPr/>
            </a:lvl4pPr>
            <a:lvl5pPr marL="717550" indent="0">
              <a:buNone/>
              <a:defRPr/>
            </a:lvl5pPr>
          </a:lstStyle>
          <a:p>
            <a:pPr lvl="0"/>
            <a:r>
              <a:rPr lang="de-DE" dirty="0"/>
              <a:t>Textmasterformat bearbeiten</a:t>
            </a:r>
          </a:p>
        </p:txBody>
      </p:sp>
      <p:sp>
        <p:nvSpPr>
          <p:cNvPr id="14" name="Textplatzhalter 13"/>
          <p:cNvSpPr>
            <a:spLocks noGrp="1"/>
          </p:cNvSpPr>
          <p:nvPr>
            <p:ph type="body" sz="quarter" idx="15" hasCustomPrompt="1"/>
          </p:nvPr>
        </p:nvSpPr>
        <p:spPr>
          <a:xfrm>
            <a:off x="5309469" y="4350492"/>
            <a:ext cx="3377331" cy="309489"/>
          </a:xfrm>
        </p:spPr>
        <p:txBody>
          <a:bodyPr lIns="324000" tIns="0" rIns="108000" bIns="108000">
            <a:normAutofit/>
          </a:bodyPr>
          <a:lstStyle>
            <a:lvl1pPr marL="180000" indent="-180000">
              <a:buClr>
                <a:schemeClr val="bg1"/>
              </a:buClr>
              <a:buFont typeface="Calibri" panose="020F0502020204030204" pitchFamily="34" charset="0"/>
              <a:buChar char="&gt;"/>
              <a:defRPr sz="1400" b="0" cap="none" baseline="0">
                <a:solidFill>
                  <a:schemeClr val="bg1"/>
                </a:solidFill>
              </a:defRPr>
            </a:lvl1pPr>
            <a:lvl2pPr marL="180975" indent="0">
              <a:buNone/>
              <a:defRPr/>
            </a:lvl2pPr>
            <a:lvl3pPr marL="361950" indent="0">
              <a:buNone/>
              <a:defRPr/>
            </a:lvl3pPr>
            <a:lvl4pPr marL="536575" indent="0">
              <a:buNone/>
              <a:defRPr/>
            </a:lvl4pPr>
            <a:lvl5pPr marL="717550" indent="0">
              <a:buNone/>
              <a:defRPr/>
            </a:lvl5pPr>
          </a:lstStyle>
          <a:p>
            <a:pPr lvl="0"/>
            <a:r>
              <a:rPr lang="de-DE" dirty="0"/>
              <a:t>Untertitel</a:t>
            </a:r>
          </a:p>
        </p:txBody>
      </p:sp>
      <p:sp>
        <p:nvSpPr>
          <p:cNvPr id="6" name="Textplatzhalter 13"/>
          <p:cNvSpPr>
            <a:spLocks noGrp="1"/>
          </p:cNvSpPr>
          <p:nvPr>
            <p:ph type="body" sz="quarter" idx="16" hasCustomPrompt="1"/>
          </p:nvPr>
        </p:nvSpPr>
        <p:spPr>
          <a:xfrm>
            <a:off x="5309469" y="3990451"/>
            <a:ext cx="3377331" cy="360040"/>
          </a:xfrm>
        </p:spPr>
        <p:txBody>
          <a:bodyPr lIns="288000" tIns="0" rIns="108000" bIns="108000"/>
          <a:lstStyle>
            <a:lvl1pPr marL="0" indent="0">
              <a:buNone/>
              <a:defRPr b="0" cap="none" baseline="0">
                <a:solidFill>
                  <a:schemeClr val="bg1"/>
                </a:solidFill>
              </a:defRPr>
            </a:lvl1pPr>
            <a:lvl2pPr marL="180975" indent="0">
              <a:buNone/>
              <a:defRPr/>
            </a:lvl2pPr>
            <a:lvl3pPr marL="361950" indent="0">
              <a:buNone/>
              <a:defRPr/>
            </a:lvl3pPr>
            <a:lvl4pPr marL="536575" indent="0">
              <a:buNone/>
              <a:defRPr/>
            </a:lvl4pPr>
            <a:lvl5pPr marL="717550" indent="0">
              <a:buNone/>
              <a:defRPr/>
            </a:lvl5pPr>
          </a:lstStyle>
          <a:p>
            <a:pPr lvl="0"/>
            <a:r>
              <a:rPr lang="de-DE" dirty="0"/>
              <a:t>Untertitel</a:t>
            </a:r>
          </a:p>
        </p:txBody>
      </p:sp>
      <p:pic>
        <p:nvPicPr>
          <p:cNvPr id="11" name="Grafik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08976" y="104429"/>
            <a:ext cx="1171474" cy="442800"/>
          </a:xfrm>
          <a:prstGeom prst="rect">
            <a:avLst/>
          </a:prstGeom>
        </p:spPr>
      </p:pic>
    </p:spTree>
    <p:extLst>
      <p:ext uri="{BB962C8B-B14F-4D97-AF65-F5344CB8AC3E}">
        <p14:creationId xmlns:p14="http://schemas.microsoft.com/office/powerpoint/2010/main" val="9874017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12" name="Textplatzhalter 10"/>
          <p:cNvSpPr>
            <a:spLocks noGrp="1"/>
          </p:cNvSpPr>
          <p:nvPr>
            <p:ph type="body" sz="quarter" idx="13" hasCustomPrompt="1"/>
          </p:nvPr>
        </p:nvSpPr>
        <p:spPr>
          <a:xfrm>
            <a:off x="611560" y="483047"/>
            <a:ext cx="6912768" cy="216495"/>
          </a:xfrm>
        </p:spPr>
        <p:txBody>
          <a:bodyPr lIns="72000" tIns="36000" rIns="72000" bIns="36000" anchor="ctr">
            <a:noAutofit/>
          </a:bodyPr>
          <a:lstStyle>
            <a:lvl1pPr>
              <a:buNone/>
              <a:defRPr sz="1400" b="0" cap="none" baseline="0">
                <a:solidFill>
                  <a:schemeClr val="tx1"/>
                </a:solidFill>
              </a:defRPr>
            </a:lvl1pPr>
            <a:lvl2pPr marL="180975" indent="0">
              <a:buNone/>
              <a:defRPr/>
            </a:lvl2pPr>
            <a:lvl3pPr marL="361950" indent="0">
              <a:buNone/>
              <a:defRPr/>
            </a:lvl3pPr>
            <a:lvl4pPr marL="536575" indent="0">
              <a:buNone/>
              <a:defRPr/>
            </a:lvl4pPr>
            <a:lvl5pPr marL="717550" indent="0">
              <a:buNone/>
              <a:defRPr/>
            </a:lvl5pPr>
          </a:lstStyle>
          <a:p>
            <a:pPr lvl="0"/>
            <a:r>
              <a:rPr lang="en-GB" dirty="0" err="1"/>
              <a:t>Untertitel</a:t>
            </a:r>
            <a:endParaRPr lang="en-GB" dirty="0"/>
          </a:p>
        </p:txBody>
      </p:sp>
      <p:sp>
        <p:nvSpPr>
          <p:cNvPr id="14" name="Titel 13"/>
          <p:cNvSpPr>
            <a:spLocks noGrp="1"/>
          </p:cNvSpPr>
          <p:nvPr>
            <p:ph type="title"/>
          </p:nvPr>
        </p:nvSpPr>
        <p:spPr/>
        <p:txBody>
          <a:bodyPr/>
          <a:lstStyle/>
          <a:p>
            <a:r>
              <a:rPr lang="de-DE" dirty="0"/>
              <a:t>Titelmasterformat durch Klicken bearbeiten</a:t>
            </a:r>
          </a:p>
        </p:txBody>
      </p:sp>
      <p:sp>
        <p:nvSpPr>
          <p:cNvPr id="17" name="Foliennummernplatzhalter 16"/>
          <p:cNvSpPr>
            <a:spLocks noGrp="1"/>
          </p:cNvSpPr>
          <p:nvPr>
            <p:ph type="sldNum" sz="quarter" idx="16"/>
          </p:nvPr>
        </p:nvSpPr>
        <p:spPr/>
        <p:txBody>
          <a:bodyPr/>
          <a:lstStyle/>
          <a:p>
            <a:fld id="{D2AF0525-6F57-470C-8749-21765908DC7F}" type="slidenum">
              <a:rPr lang="de-DE" smtClean="0"/>
              <a:pPr/>
              <a:t>‹Nr.›</a:t>
            </a:fld>
            <a:endParaRPr lang="de-DE" dirty="0"/>
          </a:p>
        </p:txBody>
      </p:sp>
      <p:sp>
        <p:nvSpPr>
          <p:cNvPr id="5" name="Inhaltsplatzhalter 4">
            <a:extLst>
              <a:ext uri="{FF2B5EF4-FFF2-40B4-BE49-F238E27FC236}">
                <a16:creationId xmlns="" xmlns:a16="http://schemas.microsoft.com/office/drawing/2014/main" id="{97F7CCDD-9ECC-4607-84AF-1B5AC84E03D7}"/>
              </a:ext>
            </a:extLst>
          </p:cNvPr>
          <p:cNvSpPr>
            <a:spLocks noGrp="1"/>
          </p:cNvSpPr>
          <p:nvPr>
            <p:ph sz="quarter" idx="17" hasCustomPrompt="1"/>
          </p:nvPr>
        </p:nvSpPr>
        <p:spPr>
          <a:xfrm>
            <a:off x="463550" y="1060450"/>
            <a:ext cx="8216900" cy="3600450"/>
          </a:xfrm>
        </p:spPr>
        <p:txBody>
          <a:bodyPr/>
          <a:lstStyle>
            <a:lvl1pPr>
              <a:defRPr b="1"/>
            </a:lvl1pPr>
            <a:lvl2pPr>
              <a:buClr>
                <a:schemeClr val="accent1"/>
              </a:buClr>
              <a:defRPr>
                <a:solidFill>
                  <a:schemeClr val="tx1"/>
                </a:solidFill>
              </a:defRPr>
            </a:lvl2pPr>
            <a:lvl3pPr>
              <a:buClr>
                <a:schemeClr val="accent4"/>
              </a:buClr>
              <a:defRPr>
                <a:solidFill>
                  <a:schemeClr val="tx1"/>
                </a:solidFill>
              </a:defRPr>
            </a:lvl3pPr>
            <a:lvl4pPr>
              <a:buClr>
                <a:schemeClr val="accent4"/>
              </a:buClr>
              <a:defRPr>
                <a:solidFill>
                  <a:schemeClr val="tx1"/>
                </a:solidFill>
              </a:defRPr>
            </a:lvl4pPr>
            <a:lvl5pPr>
              <a:buClr>
                <a:schemeClr val="accent4"/>
              </a:buClr>
              <a:defRPr>
                <a:solidFill>
                  <a:schemeClr val="tx1"/>
                </a:solidFill>
              </a:defRPr>
            </a:lvl5pPr>
            <a:lvl9pPr marL="717550" indent="0">
              <a:buNone/>
              <a:defRPr/>
            </a:lvl9pPr>
          </a:lstStyle>
          <a:p>
            <a:pPr lvl="0"/>
            <a:r>
              <a:rPr lang="de-DE" dirty="0"/>
              <a:t>Formatvorlagen des Textmasters bearbeiten</a:t>
            </a:r>
          </a:p>
          <a:p>
            <a:pPr lvl="1"/>
            <a:r>
              <a:rPr lang="de-DE" dirty="0" err="1"/>
              <a:t>Zdddddweite</a:t>
            </a:r>
            <a:r>
              <a:rPr lang="de-DE" dirty="0"/>
              <a:t> Ebene</a:t>
            </a:r>
          </a:p>
          <a:p>
            <a:pPr lvl="2"/>
            <a:r>
              <a:rPr lang="de-DE" dirty="0"/>
              <a:t>Dritte Ebene</a:t>
            </a:r>
          </a:p>
          <a:p>
            <a:pPr lvl="3"/>
            <a:r>
              <a:rPr lang="de-DE" dirty="0"/>
              <a:t>Vierte Ebene</a:t>
            </a:r>
          </a:p>
          <a:p>
            <a:pPr lvl="4"/>
            <a:r>
              <a:rPr lang="de-DE" dirty="0"/>
              <a:t>Fünfte Ebene</a:t>
            </a:r>
          </a:p>
          <a:p>
            <a:pPr lvl="8"/>
            <a:endParaRPr lang="de-DE" dirty="0"/>
          </a:p>
        </p:txBody>
      </p:sp>
      <p:sp>
        <p:nvSpPr>
          <p:cNvPr id="9" name="Datumsplatzhalter 3"/>
          <p:cNvSpPr>
            <a:spLocks noGrp="1"/>
          </p:cNvSpPr>
          <p:nvPr>
            <p:ph type="dt" sz="half" idx="2"/>
          </p:nvPr>
        </p:nvSpPr>
        <p:spPr>
          <a:xfrm>
            <a:off x="463550" y="4866504"/>
            <a:ext cx="720000" cy="267493"/>
          </a:xfrm>
          <a:prstGeom prst="rect">
            <a:avLst/>
          </a:prstGeom>
        </p:spPr>
        <p:txBody>
          <a:bodyPr vert="horz" wrap="none" lIns="0" tIns="45720" rIns="91440" bIns="45720" rtlCol="0" anchor="ctr"/>
          <a:lstStyle>
            <a:lvl1pPr algn="l">
              <a:defRPr sz="1000">
                <a:solidFill>
                  <a:schemeClr val="tx1"/>
                </a:solidFill>
              </a:defRPr>
            </a:lvl1pPr>
          </a:lstStyle>
          <a:p>
            <a:r>
              <a:rPr lang="de-DE" smtClean="0"/>
              <a:t>22.01.2019</a:t>
            </a:r>
            <a:endParaRPr lang="en-GB" dirty="0"/>
          </a:p>
        </p:txBody>
      </p:sp>
      <p:sp>
        <p:nvSpPr>
          <p:cNvPr id="10" name="Fußzeilenplatzhalter 4"/>
          <p:cNvSpPr>
            <a:spLocks noGrp="1"/>
          </p:cNvSpPr>
          <p:nvPr>
            <p:ph type="ftr" sz="quarter" idx="3"/>
          </p:nvPr>
        </p:nvSpPr>
        <p:spPr>
          <a:xfrm>
            <a:off x="1274965" y="4866482"/>
            <a:ext cx="6594070" cy="267493"/>
          </a:xfrm>
          <a:prstGeom prst="rect">
            <a:avLst/>
          </a:prstGeom>
        </p:spPr>
        <p:txBody>
          <a:bodyPr vert="horz" lIns="91440" tIns="45720" rIns="91440" bIns="45720" rtlCol="0" anchor="ctr"/>
          <a:lstStyle>
            <a:lvl1pPr algn="ctr">
              <a:defRPr sz="1000">
                <a:solidFill>
                  <a:schemeClr val="tx1"/>
                </a:solidFill>
              </a:defRPr>
            </a:lvl1pPr>
          </a:lstStyle>
          <a:p>
            <a:endParaRPr lang="de-DE" dirty="0"/>
          </a:p>
        </p:txBody>
      </p:sp>
    </p:spTree>
    <p:extLst>
      <p:ext uri="{BB962C8B-B14F-4D97-AF65-F5344CB8AC3E}">
        <p14:creationId xmlns:p14="http://schemas.microsoft.com/office/powerpoint/2010/main" val="5371239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el und Bild">
    <p:spTree>
      <p:nvGrpSpPr>
        <p:cNvPr id="1" name=""/>
        <p:cNvGrpSpPr/>
        <p:nvPr/>
      </p:nvGrpSpPr>
      <p:grpSpPr>
        <a:xfrm>
          <a:off x="0" y="0"/>
          <a:ext cx="0" cy="0"/>
          <a:chOff x="0" y="0"/>
          <a:chExt cx="0" cy="0"/>
        </a:xfrm>
      </p:grpSpPr>
      <p:sp>
        <p:nvSpPr>
          <p:cNvPr id="2" name="Titel 1"/>
          <p:cNvSpPr>
            <a:spLocks noGrp="1"/>
          </p:cNvSpPr>
          <p:nvPr>
            <p:ph type="title"/>
          </p:nvPr>
        </p:nvSpPr>
        <p:spPr/>
        <p:txBody>
          <a:bodyPr bIns="0"/>
          <a:lstStyle/>
          <a:p>
            <a:r>
              <a:rPr lang="de-DE" dirty="0"/>
              <a:t>Titelmasterformat durch Klicken bearbeiten</a:t>
            </a:r>
            <a:endParaRPr lang="en-GB" dirty="0"/>
          </a:p>
        </p:txBody>
      </p:sp>
      <p:sp>
        <p:nvSpPr>
          <p:cNvPr id="7" name="Foliennummernplatzhalter 6"/>
          <p:cNvSpPr>
            <a:spLocks noGrp="1"/>
          </p:cNvSpPr>
          <p:nvPr>
            <p:ph type="sldNum" sz="quarter" idx="12"/>
          </p:nvPr>
        </p:nvSpPr>
        <p:spPr/>
        <p:txBody>
          <a:bodyPr/>
          <a:lstStyle/>
          <a:p>
            <a:fld id="{D2AF0525-6F57-470C-8749-21765908DC7F}" type="slidenum">
              <a:rPr lang="en-GB" smtClean="0"/>
              <a:t>‹Nr.›</a:t>
            </a:fld>
            <a:endParaRPr lang="en-GB" dirty="0"/>
          </a:p>
        </p:txBody>
      </p:sp>
      <p:sp>
        <p:nvSpPr>
          <p:cNvPr id="11" name="Textplatzhalter 10"/>
          <p:cNvSpPr>
            <a:spLocks noGrp="1"/>
          </p:cNvSpPr>
          <p:nvPr>
            <p:ph type="body" sz="quarter" idx="13" hasCustomPrompt="1"/>
          </p:nvPr>
        </p:nvSpPr>
        <p:spPr>
          <a:xfrm>
            <a:off x="611560" y="483518"/>
            <a:ext cx="6912768" cy="216495"/>
          </a:xfrm>
        </p:spPr>
        <p:txBody>
          <a:bodyPr lIns="72000" tIns="36000" rIns="72000" bIns="36000" anchor="ctr">
            <a:noAutofit/>
          </a:bodyPr>
          <a:lstStyle>
            <a:lvl1pPr>
              <a:buNone/>
              <a:defRPr sz="1400" b="0" cap="none" baseline="0">
                <a:solidFill>
                  <a:schemeClr val="tx1"/>
                </a:solidFill>
              </a:defRPr>
            </a:lvl1pPr>
            <a:lvl2pPr marL="180975" indent="0">
              <a:buNone/>
              <a:defRPr/>
            </a:lvl2pPr>
            <a:lvl3pPr marL="361950" indent="0">
              <a:buNone/>
              <a:defRPr/>
            </a:lvl3pPr>
            <a:lvl4pPr marL="536575" indent="0">
              <a:buNone/>
              <a:defRPr/>
            </a:lvl4pPr>
            <a:lvl5pPr marL="717550" indent="0">
              <a:buNone/>
              <a:defRPr/>
            </a:lvl5pPr>
          </a:lstStyle>
          <a:p>
            <a:pPr lvl="0"/>
            <a:r>
              <a:rPr lang="en-GB" dirty="0" err="1"/>
              <a:t>Untertitel</a:t>
            </a:r>
            <a:endParaRPr lang="en-GB" dirty="0"/>
          </a:p>
        </p:txBody>
      </p:sp>
      <p:sp>
        <p:nvSpPr>
          <p:cNvPr id="12" name="Bildplatzhalter 3"/>
          <p:cNvSpPr>
            <a:spLocks noGrp="1"/>
          </p:cNvSpPr>
          <p:nvPr>
            <p:ph type="pic" sz="quarter" idx="18"/>
          </p:nvPr>
        </p:nvSpPr>
        <p:spPr>
          <a:xfrm>
            <a:off x="463166" y="1060449"/>
            <a:ext cx="8217669" cy="3600451"/>
          </a:xfrm>
          <a:prstGeom prst="snip1Rect">
            <a:avLst>
              <a:gd name="adj" fmla="val 0"/>
            </a:avLst>
          </a:prstGeom>
          <a:ln w="19050">
            <a:solidFill>
              <a:schemeClr val="accent1"/>
            </a:solidFill>
          </a:ln>
        </p:spPr>
        <p:txBody>
          <a:bodyPr/>
          <a:lstStyle/>
          <a:p>
            <a:endParaRPr lang="de-DE"/>
          </a:p>
        </p:txBody>
      </p:sp>
      <p:sp>
        <p:nvSpPr>
          <p:cNvPr id="8" name="Datumsplatzhalter 3"/>
          <p:cNvSpPr>
            <a:spLocks noGrp="1"/>
          </p:cNvSpPr>
          <p:nvPr>
            <p:ph type="dt" sz="half" idx="2"/>
          </p:nvPr>
        </p:nvSpPr>
        <p:spPr>
          <a:xfrm>
            <a:off x="463550" y="4866504"/>
            <a:ext cx="720000" cy="267493"/>
          </a:xfrm>
          <a:prstGeom prst="rect">
            <a:avLst/>
          </a:prstGeom>
        </p:spPr>
        <p:txBody>
          <a:bodyPr vert="horz" wrap="none" lIns="0" tIns="45720" rIns="91440" bIns="45720" rtlCol="0" anchor="ctr"/>
          <a:lstStyle>
            <a:lvl1pPr algn="l">
              <a:defRPr sz="1000">
                <a:solidFill>
                  <a:schemeClr val="tx1"/>
                </a:solidFill>
              </a:defRPr>
            </a:lvl1pPr>
          </a:lstStyle>
          <a:p>
            <a:r>
              <a:rPr lang="de-DE" smtClean="0"/>
              <a:t>22.01.2019</a:t>
            </a:r>
            <a:endParaRPr lang="en-GB" dirty="0"/>
          </a:p>
        </p:txBody>
      </p:sp>
      <p:sp>
        <p:nvSpPr>
          <p:cNvPr id="9" name="Fußzeilenplatzhalter 4"/>
          <p:cNvSpPr>
            <a:spLocks noGrp="1"/>
          </p:cNvSpPr>
          <p:nvPr>
            <p:ph type="ftr" sz="quarter" idx="3"/>
          </p:nvPr>
        </p:nvSpPr>
        <p:spPr>
          <a:xfrm>
            <a:off x="1274965" y="4866482"/>
            <a:ext cx="6594070" cy="267493"/>
          </a:xfrm>
          <a:prstGeom prst="rect">
            <a:avLst/>
          </a:prstGeom>
        </p:spPr>
        <p:txBody>
          <a:bodyPr vert="horz" lIns="91440" tIns="45720" rIns="91440" bIns="45720" rtlCol="0" anchor="ctr"/>
          <a:lstStyle>
            <a:lvl1pPr algn="ctr">
              <a:defRPr sz="1000">
                <a:solidFill>
                  <a:schemeClr val="tx1"/>
                </a:solidFill>
              </a:defRPr>
            </a:lvl1pPr>
          </a:lstStyle>
          <a:p>
            <a:endParaRPr lang="de-DE" dirty="0"/>
          </a:p>
        </p:txBody>
      </p:sp>
    </p:spTree>
    <p:extLst>
      <p:ext uri="{BB962C8B-B14F-4D97-AF65-F5344CB8AC3E}">
        <p14:creationId xmlns:p14="http://schemas.microsoft.com/office/powerpoint/2010/main" val="19448850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Zwei Inhalte (Inhalt/Bild)">
    <p:spTree>
      <p:nvGrpSpPr>
        <p:cNvPr id="1" name=""/>
        <p:cNvGrpSpPr/>
        <p:nvPr/>
      </p:nvGrpSpPr>
      <p:grpSpPr>
        <a:xfrm>
          <a:off x="0" y="0"/>
          <a:ext cx="0" cy="0"/>
          <a:chOff x="0" y="0"/>
          <a:chExt cx="0" cy="0"/>
        </a:xfrm>
      </p:grpSpPr>
      <p:sp>
        <p:nvSpPr>
          <p:cNvPr id="2" name="Titel 1"/>
          <p:cNvSpPr>
            <a:spLocks noGrp="1"/>
          </p:cNvSpPr>
          <p:nvPr>
            <p:ph type="title"/>
          </p:nvPr>
        </p:nvSpPr>
        <p:spPr>
          <a:xfrm>
            <a:off x="611560" y="123477"/>
            <a:ext cx="6912768" cy="360000"/>
          </a:xfrm>
        </p:spPr>
        <p:txBody>
          <a:bodyPr/>
          <a:lstStyle/>
          <a:p>
            <a:r>
              <a:rPr lang="de-DE" dirty="0"/>
              <a:t>Titelmasterformat durch Klicken bearbeiten</a:t>
            </a:r>
            <a:endParaRPr lang="en-GB" dirty="0"/>
          </a:p>
        </p:txBody>
      </p:sp>
      <p:sp>
        <p:nvSpPr>
          <p:cNvPr id="7" name="Foliennummernplatzhalter 6"/>
          <p:cNvSpPr>
            <a:spLocks noGrp="1"/>
          </p:cNvSpPr>
          <p:nvPr>
            <p:ph type="sldNum" sz="quarter" idx="12"/>
          </p:nvPr>
        </p:nvSpPr>
        <p:spPr/>
        <p:txBody>
          <a:bodyPr/>
          <a:lstStyle/>
          <a:p>
            <a:fld id="{D2AF0525-6F57-470C-8749-21765908DC7F}" type="slidenum">
              <a:rPr lang="en-GB" smtClean="0"/>
              <a:t>‹Nr.›</a:t>
            </a:fld>
            <a:endParaRPr lang="en-GB" dirty="0"/>
          </a:p>
        </p:txBody>
      </p:sp>
      <p:sp>
        <p:nvSpPr>
          <p:cNvPr id="9" name="Textplatzhalter 10"/>
          <p:cNvSpPr>
            <a:spLocks noGrp="1"/>
          </p:cNvSpPr>
          <p:nvPr>
            <p:ph type="body" sz="quarter" idx="13" hasCustomPrompt="1"/>
          </p:nvPr>
        </p:nvSpPr>
        <p:spPr>
          <a:xfrm>
            <a:off x="611560" y="483518"/>
            <a:ext cx="6912768" cy="216495"/>
          </a:xfrm>
        </p:spPr>
        <p:txBody>
          <a:bodyPr lIns="72000" tIns="36000" rIns="72000" bIns="36000" anchor="ctr">
            <a:noAutofit/>
          </a:bodyPr>
          <a:lstStyle>
            <a:lvl1pPr>
              <a:buNone/>
              <a:defRPr sz="1400" b="0" cap="none" baseline="0">
                <a:solidFill>
                  <a:schemeClr val="tx1"/>
                </a:solidFill>
              </a:defRPr>
            </a:lvl1pPr>
            <a:lvl2pPr marL="180975" indent="0">
              <a:buNone/>
              <a:defRPr/>
            </a:lvl2pPr>
            <a:lvl3pPr marL="361950" indent="0">
              <a:buNone/>
              <a:defRPr/>
            </a:lvl3pPr>
            <a:lvl4pPr marL="536575" indent="0">
              <a:buNone/>
              <a:defRPr/>
            </a:lvl4pPr>
            <a:lvl5pPr marL="717550" indent="0">
              <a:buNone/>
              <a:defRPr/>
            </a:lvl5pPr>
          </a:lstStyle>
          <a:p>
            <a:pPr lvl="0"/>
            <a:r>
              <a:rPr lang="en-GB" dirty="0" err="1"/>
              <a:t>Untertitel</a:t>
            </a:r>
            <a:endParaRPr lang="en-GB" dirty="0"/>
          </a:p>
        </p:txBody>
      </p:sp>
      <p:sp>
        <p:nvSpPr>
          <p:cNvPr id="4" name="Inhaltsplatzhalter 3">
            <a:extLst>
              <a:ext uri="{FF2B5EF4-FFF2-40B4-BE49-F238E27FC236}">
                <a16:creationId xmlns="" xmlns:a16="http://schemas.microsoft.com/office/drawing/2014/main" id="{34DB5A77-C16C-45C4-8436-5541E93CC175}"/>
              </a:ext>
            </a:extLst>
          </p:cNvPr>
          <p:cNvSpPr>
            <a:spLocks noGrp="1"/>
          </p:cNvSpPr>
          <p:nvPr>
            <p:ph sz="quarter" idx="18"/>
          </p:nvPr>
        </p:nvSpPr>
        <p:spPr>
          <a:xfrm>
            <a:off x="468000" y="1062038"/>
            <a:ext cx="4032000" cy="3600000"/>
          </a:xfrm>
        </p:spPr>
        <p:txBody>
          <a:bodyPr anchor="t"/>
          <a:lstStyle>
            <a:lvl2pPr>
              <a:buClr>
                <a:schemeClr val="accent1"/>
              </a:buClr>
              <a:defRPr>
                <a:solidFill>
                  <a:schemeClr val="tx1"/>
                </a:solidFill>
              </a:defRPr>
            </a:lvl2pPr>
            <a:lvl3pPr>
              <a:buClr>
                <a:schemeClr val="accent4"/>
              </a:buClr>
              <a:defRPr>
                <a:solidFill>
                  <a:schemeClr val="tx1"/>
                </a:solidFill>
              </a:defRPr>
            </a:lvl3pPr>
            <a:lvl4pPr>
              <a:buClr>
                <a:schemeClr val="accent4"/>
              </a:buClr>
              <a:defRPr>
                <a:solidFill>
                  <a:schemeClr val="tx1"/>
                </a:solidFill>
              </a:defRPr>
            </a:lvl4pPr>
            <a:lvl5pPr>
              <a:buClr>
                <a:schemeClr val="accent4"/>
              </a:buClr>
              <a:defRPr>
                <a:solidFill>
                  <a:schemeClr val="tx1"/>
                </a:solidFill>
              </a:defRPr>
            </a:lvl5pPr>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8" name="Bildplatzhalter 7"/>
          <p:cNvSpPr>
            <a:spLocks noGrp="1"/>
          </p:cNvSpPr>
          <p:nvPr>
            <p:ph type="pic" sz="quarter" idx="21"/>
          </p:nvPr>
        </p:nvSpPr>
        <p:spPr>
          <a:xfrm>
            <a:off x="4652963" y="1062038"/>
            <a:ext cx="4032250" cy="3600450"/>
          </a:xfrm>
        </p:spPr>
        <p:txBody>
          <a:bodyPr/>
          <a:lstStyle/>
          <a:p>
            <a:endParaRPr lang="de-DE" dirty="0"/>
          </a:p>
        </p:txBody>
      </p:sp>
      <p:sp>
        <p:nvSpPr>
          <p:cNvPr id="10" name="Datumsplatzhalter 3"/>
          <p:cNvSpPr>
            <a:spLocks noGrp="1"/>
          </p:cNvSpPr>
          <p:nvPr>
            <p:ph type="dt" sz="half" idx="2"/>
          </p:nvPr>
        </p:nvSpPr>
        <p:spPr>
          <a:xfrm>
            <a:off x="463550" y="4866504"/>
            <a:ext cx="720000" cy="267493"/>
          </a:xfrm>
          <a:prstGeom prst="rect">
            <a:avLst/>
          </a:prstGeom>
        </p:spPr>
        <p:txBody>
          <a:bodyPr vert="horz" wrap="none" lIns="0" tIns="45720" rIns="91440" bIns="45720" rtlCol="0" anchor="ctr"/>
          <a:lstStyle>
            <a:lvl1pPr algn="l">
              <a:defRPr sz="1000">
                <a:solidFill>
                  <a:schemeClr val="tx1"/>
                </a:solidFill>
              </a:defRPr>
            </a:lvl1pPr>
          </a:lstStyle>
          <a:p>
            <a:r>
              <a:rPr lang="de-DE" smtClean="0"/>
              <a:t>22.01.2019</a:t>
            </a:r>
            <a:endParaRPr lang="en-GB" dirty="0"/>
          </a:p>
        </p:txBody>
      </p:sp>
      <p:sp>
        <p:nvSpPr>
          <p:cNvPr id="11" name="Fußzeilenplatzhalter 4"/>
          <p:cNvSpPr>
            <a:spLocks noGrp="1"/>
          </p:cNvSpPr>
          <p:nvPr>
            <p:ph type="ftr" sz="quarter" idx="3"/>
          </p:nvPr>
        </p:nvSpPr>
        <p:spPr>
          <a:xfrm>
            <a:off x="1274965" y="4866482"/>
            <a:ext cx="6594070" cy="267493"/>
          </a:xfrm>
          <a:prstGeom prst="rect">
            <a:avLst/>
          </a:prstGeom>
        </p:spPr>
        <p:txBody>
          <a:bodyPr vert="horz" lIns="91440" tIns="45720" rIns="91440" bIns="45720" rtlCol="0" anchor="ctr"/>
          <a:lstStyle>
            <a:lvl1pPr algn="ctr">
              <a:defRPr sz="1000">
                <a:solidFill>
                  <a:schemeClr val="tx1"/>
                </a:solidFill>
              </a:defRPr>
            </a:lvl1pPr>
          </a:lstStyle>
          <a:p>
            <a:endParaRPr lang="de-DE" dirty="0"/>
          </a:p>
        </p:txBody>
      </p:sp>
    </p:spTree>
    <p:extLst>
      <p:ext uri="{BB962C8B-B14F-4D97-AF65-F5344CB8AC3E}">
        <p14:creationId xmlns:p14="http://schemas.microsoft.com/office/powerpoint/2010/main" val="26383003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Zwei Inhalte (Bild/Inhalt)">
    <p:spTree>
      <p:nvGrpSpPr>
        <p:cNvPr id="1" name=""/>
        <p:cNvGrpSpPr/>
        <p:nvPr/>
      </p:nvGrpSpPr>
      <p:grpSpPr>
        <a:xfrm>
          <a:off x="0" y="0"/>
          <a:ext cx="0" cy="0"/>
          <a:chOff x="0" y="0"/>
          <a:chExt cx="0" cy="0"/>
        </a:xfrm>
      </p:grpSpPr>
      <p:sp>
        <p:nvSpPr>
          <p:cNvPr id="2" name="Titel 1"/>
          <p:cNvSpPr>
            <a:spLocks noGrp="1"/>
          </p:cNvSpPr>
          <p:nvPr>
            <p:ph type="title"/>
          </p:nvPr>
        </p:nvSpPr>
        <p:spPr>
          <a:xfrm>
            <a:off x="611560" y="123477"/>
            <a:ext cx="6912768" cy="360000"/>
          </a:xfrm>
        </p:spPr>
        <p:txBody>
          <a:bodyPr/>
          <a:lstStyle/>
          <a:p>
            <a:r>
              <a:rPr lang="de-DE" dirty="0"/>
              <a:t>Titelmasterformat durch Klicken bearbeiten</a:t>
            </a:r>
            <a:endParaRPr lang="en-GB" dirty="0"/>
          </a:p>
        </p:txBody>
      </p:sp>
      <p:sp>
        <p:nvSpPr>
          <p:cNvPr id="7" name="Foliennummernplatzhalter 6"/>
          <p:cNvSpPr>
            <a:spLocks noGrp="1"/>
          </p:cNvSpPr>
          <p:nvPr>
            <p:ph type="sldNum" sz="quarter" idx="12"/>
          </p:nvPr>
        </p:nvSpPr>
        <p:spPr/>
        <p:txBody>
          <a:bodyPr/>
          <a:lstStyle/>
          <a:p>
            <a:fld id="{D2AF0525-6F57-470C-8749-21765908DC7F}" type="slidenum">
              <a:rPr lang="en-GB" smtClean="0"/>
              <a:t>‹Nr.›</a:t>
            </a:fld>
            <a:endParaRPr lang="en-GB" dirty="0"/>
          </a:p>
        </p:txBody>
      </p:sp>
      <p:sp>
        <p:nvSpPr>
          <p:cNvPr id="9" name="Textplatzhalter 10"/>
          <p:cNvSpPr>
            <a:spLocks noGrp="1"/>
          </p:cNvSpPr>
          <p:nvPr>
            <p:ph type="body" sz="quarter" idx="13" hasCustomPrompt="1"/>
          </p:nvPr>
        </p:nvSpPr>
        <p:spPr>
          <a:xfrm>
            <a:off x="611560" y="483518"/>
            <a:ext cx="6912768" cy="216495"/>
          </a:xfrm>
        </p:spPr>
        <p:txBody>
          <a:bodyPr lIns="72000" tIns="36000" rIns="72000" bIns="36000" anchor="ctr">
            <a:noAutofit/>
          </a:bodyPr>
          <a:lstStyle>
            <a:lvl1pPr>
              <a:buNone/>
              <a:defRPr sz="1400" b="0" cap="none" baseline="0">
                <a:solidFill>
                  <a:schemeClr val="tx1"/>
                </a:solidFill>
              </a:defRPr>
            </a:lvl1pPr>
            <a:lvl2pPr marL="180975" indent="0">
              <a:buNone/>
              <a:defRPr/>
            </a:lvl2pPr>
            <a:lvl3pPr marL="361950" indent="0">
              <a:buNone/>
              <a:defRPr/>
            </a:lvl3pPr>
            <a:lvl4pPr marL="536575" indent="0">
              <a:buNone/>
              <a:defRPr/>
            </a:lvl4pPr>
            <a:lvl5pPr marL="717550" indent="0">
              <a:buNone/>
              <a:defRPr/>
            </a:lvl5pPr>
          </a:lstStyle>
          <a:p>
            <a:pPr lvl="0"/>
            <a:r>
              <a:rPr lang="en-GB" dirty="0" err="1"/>
              <a:t>Untertitel</a:t>
            </a:r>
            <a:endParaRPr lang="en-GB" dirty="0"/>
          </a:p>
        </p:txBody>
      </p:sp>
      <p:sp>
        <p:nvSpPr>
          <p:cNvPr id="15" name="Inhaltsplatzhalter 3">
            <a:extLst>
              <a:ext uri="{FF2B5EF4-FFF2-40B4-BE49-F238E27FC236}">
                <a16:creationId xmlns="" xmlns:a16="http://schemas.microsoft.com/office/drawing/2014/main" id="{8A0D9E13-25BD-4922-BF27-B00C8899F813}"/>
              </a:ext>
            </a:extLst>
          </p:cNvPr>
          <p:cNvSpPr>
            <a:spLocks noGrp="1"/>
          </p:cNvSpPr>
          <p:nvPr>
            <p:ph sz="quarter" idx="20"/>
          </p:nvPr>
        </p:nvSpPr>
        <p:spPr>
          <a:xfrm>
            <a:off x="4653480" y="1062158"/>
            <a:ext cx="4032000" cy="3600000"/>
          </a:xfrm>
        </p:spPr>
        <p:txBody>
          <a:bodyPr anchor="t"/>
          <a:lstStyle>
            <a:lvl2pPr>
              <a:buClr>
                <a:schemeClr val="accent1"/>
              </a:buClr>
              <a:defRPr>
                <a:solidFill>
                  <a:schemeClr val="tx1"/>
                </a:solidFill>
              </a:defRPr>
            </a:lvl2pPr>
            <a:lvl3pPr>
              <a:buClr>
                <a:schemeClr val="accent4"/>
              </a:buClr>
              <a:defRPr>
                <a:solidFill>
                  <a:schemeClr val="tx1"/>
                </a:solidFill>
              </a:defRPr>
            </a:lvl3pPr>
            <a:lvl4pPr>
              <a:buClr>
                <a:schemeClr val="accent4"/>
              </a:buClr>
              <a:defRPr>
                <a:solidFill>
                  <a:schemeClr val="tx1"/>
                </a:solidFill>
              </a:defRPr>
            </a:lvl4pPr>
            <a:lvl5pPr>
              <a:buClr>
                <a:schemeClr val="accent4"/>
              </a:buClr>
              <a:defRPr>
                <a:solidFill>
                  <a:schemeClr val="tx1"/>
                </a:solidFill>
              </a:defRPr>
            </a:lvl5pPr>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0" name="Bildplatzhalter 3"/>
          <p:cNvSpPr>
            <a:spLocks noGrp="1"/>
          </p:cNvSpPr>
          <p:nvPr>
            <p:ph type="pic" sz="quarter" idx="18"/>
          </p:nvPr>
        </p:nvSpPr>
        <p:spPr>
          <a:xfrm>
            <a:off x="467544" y="1060407"/>
            <a:ext cx="4032456" cy="3600494"/>
          </a:xfrm>
          <a:prstGeom prst="snip1Rect">
            <a:avLst>
              <a:gd name="adj" fmla="val 0"/>
            </a:avLst>
          </a:prstGeom>
          <a:noFill/>
          <a:ln w="38100">
            <a:noFill/>
          </a:ln>
        </p:spPr>
        <p:txBody>
          <a:bodyPr/>
          <a:lstStyle>
            <a:lvl1pPr>
              <a:defRPr>
                <a:solidFill>
                  <a:schemeClr val="tx1"/>
                </a:solidFill>
              </a:defRPr>
            </a:lvl1pPr>
          </a:lstStyle>
          <a:p>
            <a:endParaRPr lang="de-DE" dirty="0"/>
          </a:p>
        </p:txBody>
      </p:sp>
      <p:sp>
        <p:nvSpPr>
          <p:cNvPr id="11" name="Datumsplatzhalter 3"/>
          <p:cNvSpPr>
            <a:spLocks noGrp="1"/>
          </p:cNvSpPr>
          <p:nvPr>
            <p:ph type="dt" sz="half" idx="2"/>
          </p:nvPr>
        </p:nvSpPr>
        <p:spPr>
          <a:xfrm>
            <a:off x="463550" y="4866504"/>
            <a:ext cx="720000" cy="267493"/>
          </a:xfrm>
          <a:prstGeom prst="rect">
            <a:avLst/>
          </a:prstGeom>
        </p:spPr>
        <p:txBody>
          <a:bodyPr vert="horz" wrap="none" lIns="0" tIns="45720" rIns="91440" bIns="45720" rtlCol="0" anchor="ctr"/>
          <a:lstStyle>
            <a:lvl1pPr algn="l">
              <a:defRPr sz="1000">
                <a:solidFill>
                  <a:schemeClr val="tx1"/>
                </a:solidFill>
              </a:defRPr>
            </a:lvl1pPr>
          </a:lstStyle>
          <a:p>
            <a:r>
              <a:rPr lang="de-DE" smtClean="0"/>
              <a:t>22.01.2019</a:t>
            </a:r>
            <a:endParaRPr lang="en-GB" dirty="0"/>
          </a:p>
        </p:txBody>
      </p:sp>
      <p:sp>
        <p:nvSpPr>
          <p:cNvPr id="12" name="Fußzeilenplatzhalter 4"/>
          <p:cNvSpPr>
            <a:spLocks noGrp="1"/>
          </p:cNvSpPr>
          <p:nvPr>
            <p:ph type="ftr" sz="quarter" idx="3"/>
          </p:nvPr>
        </p:nvSpPr>
        <p:spPr>
          <a:xfrm>
            <a:off x="1274965" y="4866482"/>
            <a:ext cx="6594070" cy="267493"/>
          </a:xfrm>
          <a:prstGeom prst="rect">
            <a:avLst/>
          </a:prstGeom>
        </p:spPr>
        <p:txBody>
          <a:bodyPr vert="horz" lIns="91440" tIns="45720" rIns="91440" bIns="45720" rtlCol="0" anchor="ctr"/>
          <a:lstStyle>
            <a:lvl1pPr algn="ctr">
              <a:defRPr sz="1000">
                <a:solidFill>
                  <a:schemeClr val="tx1"/>
                </a:solidFill>
              </a:defRPr>
            </a:lvl1pPr>
          </a:lstStyle>
          <a:p>
            <a:endParaRPr lang="de-DE" dirty="0"/>
          </a:p>
        </p:txBody>
      </p:sp>
    </p:spTree>
    <p:extLst>
      <p:ext uri="{BB962C8B-B14F-4D97-AF65-F5344CB8AC3E}">
        <p14:creationId xmlns:p14="http://schemas.microsoft.com/office/powerpoint/2010/main" val="25434495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Zwei Inhalte (Weiß/Cyan)">
    <p:spTree>
      <p:nvGrpSpPr>
        <p:cNvPr id="1" name=""/>
        <p:cNvGrpSpPr/>
        <p:nvPr/>
      </p:nvGrpSpPr>
      <p:grpSpPr>
        <a:xfrm>
          <a:off x="0" y="0"/>
          <a:ext cx="0" cy="0"/>
          <a:chOff x="0" y="0"/>
          <a:chExt cx="0" cy="0"/>
        </a:xfrm>
      </p:grpSpPr>
      <p:sp>
        <p:nvSpPr>
          <p:cNvPr id="2" name="Titel 1"/>
          <p:cNvSpPr>
            <a:spLocks noGrp="1"/>
          </p:cNvSpPr>
          <p:nvPr>
            <p:ph type="title"/>
          </p:nvPr>
        </p:nvSpPr>
        <p:spPr>
          <a:xfrm>
            <a:off x="611560" y="123477"/>
            <a:ext cx="6912768" cy="360000"/>
          </a:xfrm>
        </p:spPr>
        <p:txBody>
          <a:bodyPr/>
          <a:lstStyle>
            <a:lvl1pPr>
              <a:defRPr sz="2200"/>
            </a:lvl1pPr>
          </a:lstStyle>
          <a:p>
            <a:r>
              <a:rPr lang="de-DE" dirty="0"/>
              <a:t>Titelmasterformat durch Klicken bearbeiten</a:t>
            </a:r>
            <a:endParaRPr lang="en-GB" dirty="0"/>
          </a:p>
        </p:txBody>
      </p:sp>
      <p:sp>
        <p:nvSpPr>
          <p:cNvPr id="7" name="Foliennummernplatzhalter 6"/>
          <p:cNvSpPr>
            <a:spLocks noGrp="1"/>
          </p:cNvSpPr>
          <p:nvPr>
            <p:ph type="sldNum" sz="quarter" idx="12"/>
          </p:nvPr>
        </p:nvSpPr>
        <p:spPr/>
        <p:txBody>
          <a:bodyPr/>
          <a:lstStyle/>
          <a:p>
            <a:fld id="{D2AF0525-6F57-470C-8749-21765908DC7F}" type="slidenum">
              <a:rPr lang="en-GB" smtClean="0"/>
              <a:t>‹Nr.›</a:t>
            </a:fld>
            <a:endParaRPr lang="en-GB" dirty="0"/>
          </a:p>
        </p:txBody>
      </p:sp>
      <p:sp>
        <p:nvSpPr>
          <p:cNvPr id="9" name="Textplatzhalter 10"/>
          <p:cNvSpPr>
            <a:spLocks noGrp="1"/>
          </p:cNvSpPr>
          <p:nvPr>
            <p:ph type="body" sz="quarter" idx="13" hasCustomPrompt="1"/>
          </p:nvPr>
        </p:nvSpPr>
        <p:spPr>
          <a:xfrm>
            <a:off x="611560" y="483518"/>
            <a:ext cx="6912768" cy="216495"/>
          </a:xfrm>
        </p:spPr>
        <p:txBody>
          <a:bodyPr lIns="72000" tIns="36000" rIns="72000" bIns="36000" anchor="ctr">
            <a:noAutofit/>
          </a:bodyPr>
          <a:lstStyle>
            <a:lvl1pPr>
              <a:buNone/>
              <a:defRPr sz="1400" b="0" cap="none" baseline="0">
                <a:solidFill>
                  <a:schemeClr val="tx1"/>
                </a:solidFill>
              </a:defRPr>
            </a:lvl1pPr>
            <a:lvl2pPr marL="180975" indent="0">
              <a:buNone/>
              <a:defRPr/>
            </a:lvl2pPr>
            <a:lvl3pPr marL="361950" indent="0">
              <a:buNone/>
              <a:defRPr/>
            </a:lvl3pPr>
            <a:lvl4pPr marL="536575" indent="0">
              <a:buNone/>
              <a:defRPr/>
            </a:lvl4pPr>
            <a:lvl5pPr marL="717550" indent="0">
              <a:buNone/>
              <a:defRPr/>
            </a:lvl5pPr>
          </a:lstStyle>
          <a:p>
            <a:pPr lvl="0"/>
            <a:r>
              <a:rPr lang="en-GB" dirty="0" err="1"/>
              <a:t>Untertitel</a:t>
            </a:r>
            <a:endParaRPr lang="en-GB" dirty="0"/>
          </a:p>
        </p:txBody>
      </p:sp>
      <p:sp>
        <p:nvSpPr>
          <p:cNvPr id="4" name="Inhaltsplatzhalter 3">
            <a:extLst>
              <a:ext uri="{FF2B5EF4-FFF2-40B4-BE49-F238E27FC236}">
                <a16:creationId xmlns="" xmlns:a16="http://schemas.microsoft.com/office/drawing/2014/main" id="{34DB5A77-C16C-45C4-8436-5541E93CC175}"/>
              </a:ext>
            </a:extLst>
          </p:cNvPr>
          <p:cNvSpPr>
            <a:spLocks noGrp="1" noChangeAspect="1"/>
          </p:cNvSpPr>
          <p:nvPr>
            <p:ph sz="quarter" idx="18"/>
          </p:nvPr>
        </p:nvSpPr>
        <p:spPr>
          <a:xfrm>
            <a:off x="468000" y="1062158"/>
            <a:ext cx="4032000" cy="3600000"/>
          </a:xfrm>
        </p:spPr>
        <p:txBody>
          <a:bodyPr anchor="ctr"/>
          <a:lstStyle>
            <a:lvl1pPr>
              <a:defRPr b="1"/>
            </a:lvl1pPr>
            <a:lvl2pPr>
              <a:buClr>
                <a:schemeClr val="accent1"/>
              </a:buClr>
              <a:defRPr>
                <a:solidFill>
                  <a:schemeClr val="tx1"/>
                </a:solidFill>
              </a:defRPr>
            </a:lvl2pPr>
            <a:lvl3pPr>
              <a:buClr>
                <a:schemeClr val="accent4"/>
              </a:buClr>
              <a:defRPr>
                <a:solidFill>
                  <a:schemeClr val="tx1"/>
                </a:solidFill>
              </a:defRPr>
            </a:lvl3pPr>
            <a:lvl4pPr>
              <a:buClr>
                <a:schemeClr val="accent4"/>
              </a:buClr>
              <a:defRPr>
                <a:solidFill>
                  <a:schemeClr val="tx1"/>
                </a:solidFill>
              </a:defRPr>
            </a:lvl4pPr>
            <a:lvl5pPr>
              <a:buClr>
                <a:schemeClr val="accent4"/>
              </a:buClr>
              <a:defRPr>
                <a:solidFill>
                  <a:schemeClr val="tx1"/>
                </a:solidFill>
              </a:defRPr>
            </a:lvl5pPr>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1" name="Inhaltsplatzhalter 3">
            <a:extLst>
              <a:ext uri="{FF2B5EF4-FFF2-40B4-BE49-F238E27FC236}">
                <a16:creationId xmlns="" xmlns:a16="http://schemas.microsoft.com/office/drawing/2014/main" id="{8A0D9E13-25BD-4922-BF27-B00C8899F813}"/>
              </a:ext>
            </a:extLst>
          </p:cNvPr>
          <p:cNvSpPr>
            <a:spLocks noGrp="1" noChangeAspect="1"/>
          </p:cNvSpPr>
          <p:nvPr>
            <p:ph sz="quarter" idx="20"/>
          </p:nvPr>
        </p:nvSpPr>
        <p:spPr>
          <a:xfrm>
            <a:off x="4653480" y="1062000"/>
            <a:ext cx="4032000" cy="3600000"/>
          </a:xfrm>
          <a:solidFill>
            <a:schemeClr val="accent1"/>
          </a:solidFill>
        </p:spPr>
        <p:txBody>
          <a:bodyPr anchor="ctr">
            <a:normAutofit/>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0" name="Datumsplatzhalter 3"/>
          <p:cNvSpPr>
            <a:spLocks noGrp="1"/>
          </p:cNvSpPr>
          <p:nvPr>
            <p:ph type="dt" sz="half" idx="2"/>
          </p:nvPr>
        </p:nvSpPr>
        <p:spPr>
          <a:xfrm>
            <a:off x="463550" y="4866504"/>
            <a:ext cx="720000" cy="267493"/>
          </a:xfrm>
          <a:prstGeom prst="rect">
            <a:avLst/>
          </a:prstGeom>
        </p:spPr>
        <p:txBody>
          <a:bodyPr vert="horz" wrap="none" lIns="0" tIns="45720" rIns="91440" bIns="45720" rtlCol="0" anchor="ctr"/>
          <a:lstStyle>
            <a:lvl1pPr algn="l">
              <a:defRPr sz="1000">
                <a:solidFill>
                  <a:schemeClr val="tx1"/>
                </a:solidFill>
              </a:defRPr>
            </a:lvl1pPr>
          </a:lstStyle>
          <a:p>
            <a:r>
              <a:rPr lang="de-DE" smtClean="0"/>
              <a:t>22.01.2019</a:t>
            </a:r>
            <a:endParaRPr lang="en-GB" dirty="0"/>
          </a:p>
        </p:txBody>
      </p:sp>
      <p:sp>
        <p:nvSpPr>
          <p:cNvPr id="12" name="Fußzeilenplatzhalter 4"/>
          <p:cNvSpPr>
            <a:spLocks noGrp="1"/>
          </p:cNvSpPr>
          <p:nvPr>
            <p:ph type="ftr" sz="quarter" idx="3"/>
          </p:nvPr>
        </p:nvSpPr>
        <p:spPr>
          <a:xfrm>
            <a:off x="1274965" y="4866482"/>
            <a:ext cx="6594070" cy="267493"/>
          </a:xfrm>
          <a:prstGeom prst="rect">
            <a:avLst/>
          </a:prstGeom>
        </p:spPr>
        <p:txBody>
          <a:bodyPr vert="horz" lIns="91440" tIns="45720" rIns="91440" bIns="45720" rtlCol="0" anchor="ctr"/>
          <a:lstStyle>
            <a:lvl1pPr algn="ctr">
              <a:defRPr sz="1000">
                <a:solidFill>
                  <a:schemeClr val="tx1"/>
                </a:solidFill>
              </a:defRPr>
            </a:lvl1pPr>
          </a:lstStyle>
          <a:p>
            <a:endParaRPr lang="de-DE" dirty="0"/>
          </a:p>
        </p:txBody>
      </p:sp>
    </p:spTree>
    <p:extLst>
      <p:ext uri="{BB962C8B-B14F-4D97-AF65-F5344CB8AC3E}">
        <p14:creationId xmlns:p14="http://schemas.microsoft.com/office/powerpoint/2010/main" val="12399435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611560" y="123477"/>
            <a:ext cx="6912768" cy="360000"/>
          </a:xfrm>
          <a:prstGeom prst="rect">
            <a:avLst/>
          </a:prstGeom>
        </p:spPr>
        <p:txBody>
          <a:bodyPr vert="horz" lIns="72000" tIns="36000" rIns="72000" bIns="0" rtlCol="0" anchor="ctr">
            <a:noAutofit/>
          </a:bodyPr>
          <a:lstStyle/>
          <a:p>
            <a:r>
              <a:rPr lang="de-DE" dirty="0"/>
              <a:t>Titelmasterformat durch Klicken bearbeiten</a:t>
            </a:r>
            <a:endParaRPr lang="en-GB" dirty="0"/>
          </a:p>
        </p:txBody>
      </p:sp>
      <p:sp>
        <p:nvSpPr>
          <p:cNvPr id="3" name="Textplatzhalter 2"/>
          <p:cNvSpPr>
            <a:spLocks noGrp="1"/>
          </p:cNvSpPr>
          <p:nvPr>
            <p:ph type="body" idx="1"/>
          </p:nvPr>
        </p:nvSpPr>
        <p:spPr>
          <a:xfrm>
            <a:off x="463550" y="1061500"/>
            <a:ext cx="8216900" cy="3599400"/>
          </a:xfrm>
          <a:prstGeom prst="rect">
            <a:avLst/>
          </a:prstGeom>
        </p:spPr>
        <p:txBody>
          <a:bodyPr vert="horz" lIns="91440" tIns="45720" rIns="91440" bIns="45720" rtlCol="0" anchor="t">
            <a:normAutofit/>
          </a:body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4" name="Datumsplatzhalter 3"/>
          <p:cNvSpPr>
            <a:spLocks noGrp="1"/>
          </p:cNvSpPr>
          <p:nvPr>
            <p:ph type="dt" sz="half" idx="2"/>
          </p:nvPr>
        </p:nvSpPr>
        <p:spPr>
          <a:xfrm>
            <a:off x="463550" y="4866504"/>
            <a:ext cx="720000" cy="267493"/>
          </a:xfrm>
          <a:prstGeom prst="rect">
            <a:avLst/>
          </a:prstGeom>
        </p:spPr>
        <p:txBody>
          <a:bodyPr vert="horz" wrap="none" lIns="0" tIns="45720" rIns="91440" bIns="45720" rtlCol="0" anchor="ctr"/>
          <a:lstStyle>
            <a:lvl1pPr algn="l">
              <a:defRPr sz="1000">
                <a:solidFill>
                  <a:schemeClr val="tx1"/>
                </a:solidFill>
              </a:defRPr>
            </a:lvl1pPr>
          </a:lstStyle>
          <a:p>
            <a:r>
              <a:rPr lang="de-DE" smtClean="0"/>
              <a:t>22.01.2019</a:t>
            </a:r>
            <a:endParaRPr lang="en-GB" dirty="0"/>
          </a:p>
        </p:txBody>
      </p:sp>
      <p:sp>
        <p:nvSpPr>
          <p:cNvPr id="5" name="Fußzeilenplatzhalter 4"/>
          <p:cNvSpPr>
            <a:spLocks noGrp="1"/>
          </p:cNvSpPr>
          <p:nvPr>
            <p:ph type="ftr" sz="quarter" idx="3"/>
          </p:nvPr>
        </p:nvSpPr>
        <p:spPr>
          <a:xfrm>
            <a:off x="1274965" y="4866482"/>
            <a:ext cx="6594070" cy="267493"/>
          </a:xfrm>
          <a:prstGeom prst="rect">
            <a:avLst/>
          </a:prstGeom>
        </p:spPr>
        <p:txBody>
          <a:bodyPr vert="horz" lIns="91440" tIns="45720" rIns="91440" bIns="45720" rtlCol="0" anchor="ctr"/>
          <a:lstStyle>
            <a:lvl1pPr algn="ctr">
              <a:defRPr sz="1000">
                <a:solidFill>
                  <a:schemeClr val="tx1"/>
                </a:solidFill>
              </a:defRPr>
            </a:lvl1pPr>
          </a:lstStyle>
          <a:p>
            <a:endParaRPr lang="de-DE" dirty="0"/>
          </a:p>
        </p:txBody>
      </p:sp>
      <p:sp>
        <p:nvSpPr>
          <p:cNvPr id="6" name="Foliennummernplatzhalter 5"/>
          <p:cNvSpPr>
            <a:spLocks noGrp="1"/>
          </p:cNvSpPr>
          <p:nvPr>
            <p:ph type="sldNum" sz="quarter" idx="4"/>
          </p:nvPr>
        </p:nvSpPr>
        <p:spPr>
          <a:xfrm flipH="1">
            <a:off x="7960450" y="4866482"/>
            <a:ext cx="720000" cy="267494"/>
          </a:xfrm>
          <a:prstGeom prst="rect">
            <a:avLst/>
          </a:prstGeom>
          <a:noFill/>
          <a:ln>
            <a:noFill/>
          </a:ln>
        </p:spPr>
        <p:txBody>
          <a:bodyPr vert="horz" wrap="none" lIns="90000" tIns="46800" rIns="0" bIns="46800" rtlCol="0" anchor="ctr">
            <a:normAutofit/>
          </a:bodyPr>
          <a:lstStyle>
            <a:lvl1pPr algn="r">
              <a:defRPr sz="1000">
                <a:solidFill>
                  <a:schemeClr val="tx1"/>
                </a:solidFill>
              </a:defRPr>
            </a:lvl1pPr>
          </a:lstStyle>
          <a:p>
            <a:fld id="{D2AF0525-6F57-470C-8749-21765908DC7F}" type="slidenum">
              <a:rPr lang="de-DE" smtClean="0"/>
              <a:pPr/>
              <a:t>‹Nr.›</a:t>
            </a:fld>
            <a:endParaRPr lang="de-DE" dirty="0"/>
          </a:p>
        </p:txBody>
      </p:sp>
      <p:sp>
        <p:nvSpPr>
          <p:cNvPr id="9" name="Rechteck 9"/>
          <p:cNvSpPr/>
          <p:nvPr userDrawn="1"/>
        </p:nvSpPr>
        <p:spPr>
          <a:xfrm>
            <a:off x="467544" y="123478"/>
            <a:ext cx="72008" cy="576064"/>
          </a:xfrm>
          <a:custGeom>
            <a:avLst/>
            <a:gdLst/>
            <a:ahLst/>
            <a:cxnLst/>
            <a:rect l="l" t="t" r="r" b="b"/>
            <a:pathLst>
              <a:path w="108012" h="576064">
                <a:moveTo>
                  <a:pt x="108012" y="179999"/>
                </a:moveTo>
                <a:lnTo>
                  <a:pt x="108012" y="576064"/>
                </a:lnTo>
                <a:lnTo>
                  <a:pt x="0" y="576064"/>
                </a:lnTo>
                <a:lnTo>
                  <a:pt x="0" y="234005"/>
                </a:lnTo>
                <a:close/>
                <a:moveTo>
                  <a:pt x="0" y="0"/>
                </a:moveTo>
                <a:lnTo>
                  <a:pt x="108012" y="0"/>
                </a:lnTo>
                <a:lnTo>
                  <a:pt x="108012" y="179999"/>
                </a:lnTo>
                <a:lnTo>
                  <a:pt x="0" y="12599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TextBox 17">
            <a:extLst>
              <a:ext uri="{FF2B5EF4-FFF2-40B4-BE49-F238E27FC236}">
                <a16:creationId xmlns="" xmlns:a16="http://schemas.microsoft.com/office/drawing/2014/main" id="{418FB8A4-4E5F-4141-A444-D53C8DF3F613}"/>
              </a:ext>
            </a:extLst>
          </p:cNvPr>
          <p:cNvSpPr txBox="1"/>
          <p:nvPr userDrawn="1"/>
        </p:nvSpPr>
        <p:spPr>
          <a:xfrm>
            <a:off x="-585344" y="846056"/>
            <a:ext cx="513080" cy="215444"/>
          </a:xfrm>
          <a:prstGeom prst="rect">
            <a:avLst/>
          </a:prstGeom>
          <a:noFill/>
        </p:spPr>
        <p:txBody>
          <a:bodyPr wrap="square" rtlCol="0">
            <a:spAutoFit/>
          </a:bodyPr>
          <a:lstStyle/>
          <a:p>
            <a:pPr algn="ctr"/>
            <a:r>
              <a:rPr lang="en-US" sz="800" dirty="0"/>
              <a:t>5.20</a:t>
            </a:r>
          </a:p>
        </p:txBody>
      </p:sp>
      <p:sp>
        <p:nvSpPr>
          <p:cNvPr id="11" name="TextBox 18">
            <a:extLst>
              <a:ext uri="{FF2B5EF4-FFF2-40B4-BE49-F238E27FC236}">
                <a16:creationId xmlns="" xmlns:a16="http://schemas.microsoft.com/office/drawing/2014/main" id="{C54D92D2-6D5F-40C1-878D-7E08C3FBD07A}"/>
              </a:ext>
            </a:extLst>
          </p:cNvPr>
          <p:cNvSpPr txBox="1"/>
          <p:nvPr userDrawn="1"/>
        </p:nvSpPr>
        <p:spPr>
          <a:xfrm>
            <a:off x="-609380" y="4446339"/>
            <a:ext cx="513080" cy="215444"/>
          </a:xfrm>
          <a:prstGeom prst="rect">
            <a:avLst/>
          </a:prstGeom>
          <a:noFill/>
        </p:spPr>
        <p:txBody>
          <a:bodyPr wrap="square" rtlCol="0">
            <a:spAutoFit/>
          </a:bodyPr>
          <a:lstStyle/>
          <a:p>
            <a:pPr algn="ctr"/>
            <a:r>
              <a:rPr lang="en-US" sz="800" dirty="0"/>
              <a:t>5.80</a:t>
            </a:r>
          </a:p>
        </p:txBody>
      </p:sp>
      <p:sp>
        <p:nvSpPr>
          <p:cNvPr id="12" name="TextBox 19">
            <a:extLst>
              <a:ext uri="{FF2B5EF4-FFF2-40B4-BE49-F238E27FC236}">
                <a16:creationId xmlns="" xmlns:a16="http://schemas.microsoft.com/office/drawing/2014/main" id="{7912F788-9B0F-488A-B5EA-50D335F7F09B}"/>
              </a:ext>
            </a:extLst>
          </p:cNvPr>
          <p:cNvSpPr txBox="1"/>
          <p:nvPr userDrawn="1"/>
        </p:nvSpPr>
        <p:spPr>
          <a:xfrm>
            <a:off x="8704090" y="-431209"/>
            <a:ext cx="513080" cy="215444"/>
          </a:xfrm>
          <a:prstGeom prst="rect">
            <a:avLst/>
          </a:prstGeom>
          <a:noFill/>
        </p:spPr>
        <p:txBody>
          <a:bodyPr wrap="square" rtlCol="0">
            <a:spAutoFit/>
          </a:bodyPr>
          <a:lstStyle/>
          <a:p>
            <a:pPr algn="ctr"/>
            <a:r>
              <a:rPr lang="en-US" sz="800" dirty="0"/>
              <a:t>11.42</a:t>
            </a:r>
          </a:p>
        </p:txBody>
      </p:sp>
      <p:sp>
        <p:nvSpPr>
          <p:cNvPr id="13" name="TextBox 20">
            <a:extLst>
              <a:ext uri="{FF2B5EF4-FFF2-40B4-BE49-F238E27FC236}">
                <a16:creationId xmlns="" xmlns:a16="http://schemas.microsoft.com/office/drawing/2014/main" id="{A59DB68A-2D97-490F-BD8D-3FF44FE352B9}"/>
              </a:ext>
            </a:extLst>
          </p:cNvPr>
          <p:cNvSpPr txBox="1"/>
          <p:nvPr userDrawn="1"/>
        </p:nvSpPr>
        <p:spPr>
          <a:xfrm>
            <a:off x="-518" y="-431209"/>
            <a:ext cx="513080" cy="215444"/>
          </a:xfrm>
          <a:prstGeom prst="rect">
            <a:avLst/>
          </a:prstGeom>
          <a:noFill/>
        </p:spPr>
        <p:txBody>
          <a:bodyPr wrap="square" rtlCol="0">
            <a:spAutoFit/>
          </a:bodyPr>
          <a:lstStyle/>
          <a:p>
            <a:pPr algn="ctr"/>
            <a:r>
              <a:rPr lang="en-US" sz="800" dirty="0"/>
              <a:t>11.40</a:t>
            </a:r>
          </a:p>
        </p:txBody>
      </p:sp>
      <p:cxnSp>
        <p:nvCxnSpPr>
          <p:cNvPr id="14" name="Straight Connector 22">
            <a:extLst>
              <a:ext uri="{FF2B5EF4-FFF2-40B4-BE49-F238E27FC236}">
                <a16:creationId xmlns="" xmlns:a16="http://schemas.microsoft.com/office/drawing/2014/main" id="{2B645D4D-AA40-4950-9F69-99803FB6E37D}"/>
              </a:ext>
            </a:extLst>
          </p:cNvPr>
          <p:cNvCxnSpPr/>
          <p:nvPr userDrawn="1"/>
        </p:nvCxnSpPr>
        <p:spPr>
          <a:xfrm>
            <a:off x="-650114" y="1061788"/>
            <a:ext cx="642620"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5" name="Straight Connector 23">
            <a:extLst>
              <a:ext uri="{FF2B5EF4-FFF2-40B4-BE49-F238E27FC236}">
                <a16:creationId xmlns="" xmlns:a16="http://schemas.microsoft.com/office/drawing/2014/main" id="{240754DA-B3B3-4360-BE79-4DA01F8C048E}"/>
              </a:ext>
            </a:extLst>
          </p:cNvPr>
          <p:cNvCxnSpPr/>
          <p:nvPr userDrawn="1"/>
        </p:nvCxnSpPr>
        <p:spPr>
          <a:xfrm>
            <a:off x="-674150" y="4661783"/>
            <a:ext cx="642620"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6" name="Straight Connector 24">
            <a:extLst>
              <a:ext uri="{FF2B5EF4-FFF2-40B4-BE49-F238E27FC236}">
                <a16:creationId xmlns="" xmlns:a16="http://schemas.microsoft.com/office/drawing/2014/main" id="{B9A8CBE0-3A82-4A75-93FE-A5EBE7314CEA}"/>
              </a:ext>
            </a:extLst>
          </p:cNvPr>
          <p:cNvCxnSpPr/>
          <p:nvPr userDrawn="1"/>
        </p:nvCxnSpPr>
        <p:spPr>
          <a:xfrm rot="5400000">
            <a:off x="147148" y="-323487"/>
            <a:ext cx="642620"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7" name="Straight Connector 25">
            <a:extLst>
              <a:ext uri="{FF2B5EF4-FFF2-40B4-BE49-F238E27FC236}">
                <a16:creationId xmlns="" xmlns:a16="http://schemas.microsoft.com/office/drawing/2014/main" id="{CC3BC1A8-81CD-430D-AC0A-4731D464DCFD}"/>
              </a:ext>
            </a:extLst>
          </p:cNvPr>
          <p:cNvCxnSpPr>
            <a:cxnSpLocks/>
          </p:cNvCxnSpPr>
          <p:nvPr userDrawn="1"/>
        </p:nvCxnSpPr>
        <p:spPr>
          <a:xfrm rot="5400000">
            <a:off x="8366297" y="-323487"/>
            <a:ext cx="642620"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pic>
        <p:nvPicPr>
          <p:cNvPr id="8" name="Grafik 7"/>
          <p:cNvPicPr>
            <a:picLocks noChangeAspect="1"/>
          </p:cNvPicPr>
          <p:nvPr userDrawn="1"/>
        </p:nvPicPr>
        <p:blipFill>
          <a:blip r:embed="rId35">
            <a:extLst>
              <a:ext uri="{28A0092B-C50C-407E-A947-70E740481C1C}">
                <a14:useLocalDpi xmlns:a14="http://schemas.microsoft.com/office/drawing/2010/main" val="0"/>
              </a:ext>
            </a:extLst>
          </a:blip>
          <a:stretch>
            <a:fillRect/>
          </a:stretch>
        </p:blipFill>
        <p:spPr>
          <a:xfrm>
            <a:off x="7508976" y="104429"/>
            <a:ext cx="1171474" cy="442800"/>
          </a:xfrm>
          <a:prstGeom prst="rect">
            <a:avLst/>
          </a:prstGeom>
        </p:spPr>
      </p:pic>
    </p:spTree>
    <p:extLst>
      <p:ext uri="{BB962C8B-B14F-4D97-AF65-F5344CB8AC3E}">
        <p14:creationId xmlns:p14="http://schemas.microsoft.com/office/powerpoint/2010/main" val="3294587369"/>
      </p:ext>
    </p:extLst>
  </p:cSld>
  <p:clrMap bg1="dk1" tx1="lt1" bg2="dk2" tx2="lt2" accent1="accent1" accent2="accent2" accent3="accent3" accent4="accent4" accent5="accent5" accent6="accent6" hlink="hlink" folHlink="folHlink"/>
  <p:sldLayoutIdLst>
    <p:sldLayoutId id="2147483649" r:id="rId1"/>
    <p:sldLayoutId id="2147483717" r:id="rId2"/>
    <p:sldLayoutId id="2147483669" r:id="rId3"/>
    <p:sldLayoutId id="2147483716" r:id="rId4"/>
    <p:sldLayoutId id="2147483650" r:id="rId5"/>
    <p:sldLayoutId id="2147483698" r:id="rId6"/>
    <p:sldLayoutId id="2147483700" r:id="rId7"/>
    <p:sldLayoutId id="2147483701" r:id="rId8"/>
    <p:sldLayoutId id="2147483702" r:id="rId9"/>
    <p:sldLayoutId id="2147483718" r:id="rId10"/>
    <p:sldLayoutId id="2147483703" r:id="rId11"/>
    <p:sldLayoutId id="2147483719" r:id="rId12"/>
    <p:sldLayoutId id="2147483671" r:id="rId13"/>
    <p:sldLayoutId id="2147483670" r:id="rId14"/>
    <p:sldLayoutId id="2147483726" r:id="rId15"/>
    <p:sldLayoutId id="2147483727" r:id="rId16"/>
    <p:sldLayoutId id="2147483711" r:id="rId17"/>
    <p:sldLayoutId id="2147483712" r:id="rId18"/>
    <p:sldLayoutId id="2147483713" r:id="rId19"/>
    <p:sldLayoutId id="2147483714" r:id="rId20"/>
    <p:sldLayoutId id="2147483708" r:id="rId21"/>
    <p:sldLayoutId id="2147483706" r:id="rId22"/>
    <p:sldLayoutId id="2147483709" r:id="rId23"/>
    <p:sldLayoutId id="2147483707" r:id="rId24"/>
    <p:sldLayoutId id="2147483697" r:id="rId25"/>
    <p:sldLayoutId id="2147483724" r:id="rId26"/>
    <p:sldLayoutId id="2147483722" r:id="rId27"/>
    <p:sldLayoutId id="2147483721" r:id="rId28"/>
    <p:sldLayoutId id="2147483725" r:id="rId29"/>
    <p:sldLayoutId id="2147483654" r:id="rId30"/>
    <p:sldLayoutId id="2147483672" r:id="rId31"/>
    <p:sldLayoutId id="2147483720" r:id="rId32"/>
    <p:sldLayoutId id="2147483728" r:id="rId33"/>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hf hdr="0" ftr="0" dt="0"/>
  <p:txStyles>
    <p:titleStyle>
      <a:lvl1pPr algn="l" defTabSz="914400" rtl="0" eaLnBrk="1" latinLnBrk="0" hangingPunct="1">
        <a:spcBef>
          <a:spcPct val="0"/>
        </a:spcBef>
        <a:buNone/>
        <a:defRPr sz="2200" b="0" u="none" kern="1200" cap="none" baseline="0">
          <a:solidFill>
            <a:schemeClr val="accent1"/>
          </a:solidFill>
          <a:uFill>
            <a:solidFill>
              <a:schemeClr val="accent1"/>
            </a:solidFill>
          </a:uFill>
          <a:latin typeface="+mj-lt"/>
          <a:ea typeface="+mj-ea"/>
          <a:cs typeface="+mj-cs"/>
        </a:defRPr>
      </a:lvl1pPr>
    </p:titleStyle>
    <p:bodyStyle>
      <a:lvl1pPr marL="88900" indent="-88900" algn="l" defTabSz="914400" rtl="0" eaLnBrk="1" latinLnBrk="0" hangingPunct="1">
        <a:spcBef>
          <a:spcPts val="1200"/>
        </a:spcBef>
        <a:buFont typeface="Lato Black" panose="020F0A02020204030203" pitchFamily="34" charset="0"/>
        <a:buChar char=" "/>
        <a:defRPr sz="1800" b="1" kern="1200">
          <a:solidFill>
            <a:schemeClr val="tx1"/>
          </a:solidFill>
          <a:latin typeface="+mn-lt"/>
          <a:ea typeface="+mn-ea"/>
          <a:cs typeface="+mn-cs"/>
        </a:defRPr>
      </a:lvl1pPr>
      <a:lvl2pPr marL="358775" indent="-180000" algn="l" defTabSz="914400" rtl="0" eaLnBrk="1" latinLnBrk="0" hangingPunct="1">
        <a:spcBef>
          <a:spcPts val="600"/>
        </a:spcBef>
        <a:buClr>
          <a:schemeClr val="accent1"/>
        </a:buClr>
        <a:buFont typeface="Calibri" panose="020F0502020204030204" pitchFamily="34" charset="0"/>
        <a:buChar char="&gt;"/>
        <a:defRPr sz="1800" kern="1200">
          <a:solidFill>
            <a:schemeClr val="tx1"/>
          </a:solidFill>
          <a:latin typeface="+mn-lt"/>
          <a:ea typeface="+mn-ea"/>
          <a:cs typeface="+mn-cs"/>
        </a:defRPr>
      </a:lvl2pPr>
      <a:lvl3pPr marL="539750" indent="-180000" algn="l" defTabSz="914400" rtl="0" eaLnBrk="1" latinLnBrk="0" hangingPunct="1">
        <a:spcBef>
          <a:spcPts val="600"/>
        </a:spcBef>
        <a:buClr>
          <a:schemeClr val="accent4"/>
        </a:buClr>
        <a:buFont typeface="Calibri" panose="020F0502020204030204" pitchFamily="34" charset="0"/>
        <a:buChar char="&gt;"/>
        <a:defRPr sz="1800" kern="1200">
          <a:solidFill>
            <a:schemeClr val="tx1"/>
          </a:solidFill>
          <a:latin typeface="+mn-lt"/>
          <a:ea typeface="+mn-ea"/>
          <a:cs typeface="+mn-cs"/>
        </a:defRPr>
      </a:lvl3pPr>
      <a:lvl4pPr marL="720000" indent="-180000" algn="l" defTabSz="914400" rtl="0" eaLnBrk="1" latinLnBrk="0" hangingPunct="1">
        <a:spcBef>
          <a:spcPts val="600"/>
        </a:spcBef>
        <a:buClr>
          <a:schemeClr val="accent4"/>
        </a:buClr>
        <a:buFont typeface="Calibri" panose="020F0502020204030204" pitchFamily="34" charset="0"/>
        <a:buChar char="&gt;"/>
        <a:defRPr sz="1800" kern="1200">
          <a:solidFill>
            <a:schemeClr val="tx1"/>
          </a:solidFill>
          <a:latin typeface="+mn-lt"/>
          <a:ea typeface="+mn-ea"/>
          <a:cs typeface="+mn-cs"/>
        </a:defRPr>
      </a:lvl4pPr>
      <a:lvl5pPr marL="900000" indent="-180000" algn="l" defTabSz="914400" rtl="0" eaLnBrk="1" latinLnBrk="0" hangingPunct="1">
        <a:spcBef>
          <a:spcPts val="600"/>
        </a:spcBef>
        <a:buClr>
          <a:schemeClr val="accent4"/>
        </a:buClr>
        <a:buFont typeface="Calibri" panose="020F0502020204030204" pitchFamily="34" charset="0"/>
        <a:buChar char="&gt;"/>
        <a:defRPr lang="en-GB" sz="1800" kern="1200" dirty="0">
          <a:solidFill>
            <a:schemeClr val="tx1"/>
          </a:solidFill>
          <a:latin typeface="+mn-lt"/>
          <a:ea typeface="+mn-ea"/>
          <a:cs typeface="+mn-cs"/>
        </a:defRPr>
      </a:lvl5pPr>
      <a:lvl6pPr marL="900000" indent="-180000" algn="l" defTabSz="914400" rtl="0" eaLnBrk="1" latinLnBrk="0" hangingPunct="1">
        <a:spcBef>
          <a:spcPts val="600"/>
        </a:spcBef>
        <a:buClr>
          <a:schemeClr val="accent4"/>
        </a:buClr>
        <a:buFont typeface="Calibri" panose="020F0502020204030204" pitchFamily="34" charset="0"/>
        <a:buChar char="˃"/>
        <a:defRPr sz="1800" kern="1200">
          <a:solidFill>
            <a:schemeClr val="tx1"/>
          </a:solidFill>
          <a:latin typeface="+mn-lt"/>
          <a:ea typeface="+mn-ea"/>
          <a:cs typeface="+mn-cs"/>
        </a:defRPr>
      </a:lvl6pPr>
      <a:lvl7pPr marL="900000" indent="-180000" algn="l" defTabSz="914400" rtl="0" eaLnBrk="1" latinLnBrk="0" hangingPunct="1">
        <a:spcBef>
          <a:spcPts val="600"/>
        </a:spcBef>
        <a:buClr>
          <a:schemeClr val="accent4"/>
        </a:buClr>
        <a:buFont typeface="Calibri" panose="020F0502020204030204" pitchFamily="34" charset="0"/>
        <a:buChar char="˃"/>
        <a:defRPr sz="1800" kern="1200">
          <a:solidFill>
            <a:schemeClr val="tx1"/>
          </a:solidFill>
          <a:latin typeface="+mn-lt"/>
          <a:ea typeface="+mn-ea"/>
          <a:cs typeface="+mn-cs"/>
        </a:defRPr>
      </a:lvl7pPr>
      <a:lvl8pPr marL="900000" indent="-180000" algn="l" defTabSz="914400" rtl="0" eaLnBrk="1" latinLnBrk="0" hangingPunct="1">
        <a:spcBef>
          <a:spcPts val="600"/>
        </a:spcBef>
        <a:buClr>
          <a:schemeClr val="accent4"/>
        </a:buClr>
        <a:buFont typeface="Calibri" panose="020F0502020204030204" pitchFamily="34" charset="0"/>
        <a:buChar char="˃"/>
        <a:defRPr sz="1800" kern="1200">
          <a:solidFill>
            <a:schemeClr val="tx1"/>
          </a:solidFill>
          <a:latin typeface="+mn-lt"/>
          <a:ea typeface="+mn-ea"/>
          <a:cs typeface="+mn-cs"/>
        </a:defRPr>
      </a:lvl8pPr>
      <a:lvl9pPr marL="900000" indent="-180000" algn="l" defTabSz="914400" rtl="0" eaLnBrk="1" latinLnBrk="0" hangingPunct="1">
        <a:spcBef>
          <a:spcPts val="600"/>
        </a:spcBef>
        <a:buClr>
          <a:schemeClr val="accent4"/>
        </a:buClr>
        <a:buFont typeface="Calibri" panose="020F050202020403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668">
          <p15:clr>
            <a:srgbClr val="F26B43"/>
          </p15:clr>
        </p15:guide>
        <p15:guide id="2" pos="295">
          <p15:clr>
            <a:srgbClr val="F26B43"/>
          </p15:clr>
        </p15:guide>
        <p15:guide id="3" pos="5471">
          <p15:clr>
            <a:srgbClr val="F26B43"/>
          </p15:clr>
        </p15:guide>
        <p15:guide id="4" orient="horz" pos="293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5.xml"/><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5.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12.jp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5.xml"/><Relationship Id="rId5" Type="http://schemas.openxmlformats.org/officeDocument/2006/relationships/image" Target="../media/image13.png"/><Relationship Id="rId4" Type="http://schemas.openxmlformats.org/officeDocument/2006/relationships/chart" Target="../charts/chart1.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15.jpg"/><Relationship Id="rId5" Type="http://schemas.openxmlformats.org/officeDocument/2006/relationships/image" Target="../media/image14.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hteck 6"/>
          <p:cNvSpPr/>
          <p:nvPr/>
        </p:nvSpPr>
        <p:spPr>
          <a:xfrm>
            <a:off x="6479704" y="20206"/>
            <a:ext cx="2664296" cy="12961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pic>
        <p:nvPicPr>
          <p:cNvPr id="3" name="Grafik 2"/>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783196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3"/>
          </p:nvPr>
        </p:nvSpPr>
        <p:spPr/>
        <p:txBody>
          <a:bodyPr/>
          <a:lstStyle/>
          <a:p>
            <a:endParaRPr lang="de-DE" dirty="0"/>
          </a:p>
        </p:txBody>
      </p:sp>
      <p:sp>
        <p:nvSpPr>
          <p:cNvPr id="3" name="Titel 2"/>
          <p:cNvSpPr>
            <a:spLocks noGrp="1"/>
          </p:cNvSpPr>
          <p:nvPr>
            <p:ph type="title"/>
          </p:nvPr>
        </p:nvSpPr>
        <p:spPr/>
        <p:txBody>
          <a:bodyPr/>
          <a:lstStyle/>
          <a:p>
            <a:r>
              <a:rPr lang="de-DE" dirty="0" smtClean="0"/>
              <a:t>Ressourcensymbole</a:t>
            </a:r>
            <a:endParaRPr lang="de-DE" dirty="0"/>
          </a:p>
        </p:txBody>
      </p:sp>
      <p:sp>
        <p:nvSpPr>
          <p:cNvPr id="6" name="Foliennummernplatzhalter 5"/>
          <p:cNvSpPr>
            <a:spLocks noGrp="1"/>
          </p:cNvSpPr>
          <p:nvPr>
            <p:ph type="sldNum" sz="quarter" idx="16"/>
          </p:nvPr>
        </p:nvSpPr>
        <p:spPr/>
        <p:txBody>
          <a:bodyPr/>
          <a:lstStyle/>
          <a:p>
            <a:fld id="{D2AF0525-6F57-470C-8749-21765908DC7F}" type="slidenum">
              <a:rPr lang="de-DE" smtClean="0"/>
              <a:pPr/>
              <a:t>10</a:t>
            </a:fld>
            <a:endParaRPr lang="de-DE" dirty="0"/>
          </a:p>
        </p:txBody>
      </p:sp>
      <p:graphicFrame>
        <p:nvGraphicFramePr>
          <p:cNvPr id="4" name="Tabelle 3"/>
          <p:cNvGraphicFramePr>
            <a:graphicFrameLocks noGrp="1"/>
          </p:cNvGraphicFramePr>
          <p:nvPr>
            <p:extLst>
              <p:ext uri="{D42A27DB-BD31-4B8C-83A1-F6EECF244321}">
                <p14:modId xmlns:p14="http://schemas.microsoft.com/office/powerpoint/2010/main" val="2736483130"/>
              </p:ext>
            </p:extLst>
          </p:nvPr>
        </p:nvGraphicFramePr>
        <p:xfrm>
          <a:off x="323527" y="843558"/>
          <a:ext cx="8496944" cy="4032448"/>
        </p:xfrm>
        <a:graphic>
          <a:graphicData uri="http://schemas.openxmlformats.org/drawingml/2006/table">
            <a:tbl>
              <a:tblPr firstRow="1" bandRow="1">
                <a:tableStyleId>{073A0DAA-6AF3-43AB-8588-CEC1D06C72B9}</a:tableStyleId>
              </a:tblPr>
              <a:tblGrid>
                <a:gridCol w="2124236"/>
                <a:gridCol w="2124236"/>
                <a:gridCol w="2124236"/>
                <a:gridCol w="2124236"/>
              </a:tblGrid>
              <a:tr h="548014">
                <a:tc>
                  <a:txBody>
                    <a:bodyPr/>
                    <a:lstStyle/>
                    <a:p>
                      <a:pPr algn="ctr"/>
                      <a:endParaRPr lang="de-DE" sz="700" b="1" dirty="0" smtClean="0"/>
                    </a:p>
                    <a:p>
                      <a:pPr algn="ctr"/>
                      <a:r>
                        <a:rPr lang="de-DE" b="1" dirty="0" smtClean="0"/>
                        <a:t>Addiert</a:t>
                      </a:r>
                      <a:endParaRPr lang="de-DE" b="1" dirty="0"/>
                    </a:p>
                  </a:txBody>
                  <a:tcPr>
                    <a:lnL w="12700" cmpd="sng">
                      <a:noFill/>
                    </a:lnL>
                    <a:lnR w="28575"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de-DE" sz="700" b="1" dirty="0" smtClean="0"/>
                    </a:p>
                    <a:p>
                      <a:pPr algn="ctr"/>
                      <a:r>
                        <a:rPr lang="de-DE" b="1" dirty="0" smtClean="0"/>
                        <a:t>Reduziert</a:t>
                      </a:r>
                      <a:endParaRPr lang="de-DE" b="1"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ctr"/>
                      <a:endParaRPr lang="de-DE" sz="700" b="1" dirty="0" smtClean="0"/>
                    </a:p>
                    <a:p>
                      <a:pPr algn="ctr"/>
                      <a:r>
                        <a:rPr lang="de-DE" b="1" dirty="0" smtClean="0"/>
                        <a:t>Ersetzt durch</a:t>
                      </a:r>
                      <a:endParaRPr lang="de-DE" b="1" dirty="0"/>
                    </a:p>
                  </a:txBody>
                  <a:tcPr>
                    <a:lnL w="28575"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de-DE" b="1" dirty="0"/>
                    </a:p>
                  </a:txBody>
                  <a:tcPr/>
                </a:tc>
              </a:tr>
              <a:tr h="1205729">
                <a:tc>
                  <a:txBody>
                    <a:bodyPr/>
                    <a:lstStyle/>
                    <a:p>
                      <a:endParaRPr lang="de-DE" dirty="0"/>
                    </a:p>
                  </a:txBody>
                  <a:tcPr>
                    <a:lnL w="12700" cmpd="sng">
                      <a:noFill/>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28575"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278705">
                <a:tc>
                  <a:txBody>
                    <a:bodyPr/>
                    <a:lstStyle/>
                    <a:p>
                      <a:endParaRPr lang="de-DE" dirty="0"/>
                    </a:p>
                  </a:txBody>
                  <a:tcPr>
                    <a:lnL w="12700" cmpd="sng">
                      <a:noFill/>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de-DE"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de-DE"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de-DE" dirty="0"/>
                    </a:p>
                  </a:txBody>
                  <a:tcPr>
                    <a:lnL w="28575"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pic>
        <p:nvPicPr>
          <p:cNvPr id="8" name="Grafik 7"/>
          <p:cNvPicPr>
            <a:picLocks noChangeAspect="1"/>
          </p:cNvPicPr>
          <p:nvPr/>
        </p:nvPicPr>
        <p:blipFill>
          <a:blip r:embed="rId3"/>
          <a:stretch>
            <a:fillRect/>
          </a:stretch>
        </p:blipFill>
        <p:spPr>
          <a:xfrm>
            <a:off x="971600" y="1707654"/>
            <a:ext cx="780718" cy="674257"/>
          </a:xfrm>
          <a:prstGeom prst="rect">
            <a:avLst/>
          </a:prstGeom>
        </p:spPr>
      </p:pic>
      <p:pic>
        <p:nvPicPr>
          <p:cNvPr id="73" name="Grafik 72"/>
          <p:cNvPicPr>
            <a:picLocks noChangeAspect="1"/>
          </p:cNvPicPr>
          <p:nvPr/>
        </p:nvPicPr>
        <p:blipFill>
          <a:blip r:embed="rId4"/>
          <a:stretch>
            <a:fillRect/>
          </a:stretch>
        </p:blipFill>
        <p:spPr>
          <a:xfrm>
            <a:off x="3131840" y="1707654"/>
            <a:ext cx="714294" cy="661164"/>
          </a:xfrm>
          <a:prstGeom prst="rect">
            <a:avLst/>
          </a:prstGeom>
        </p:spPr>
      </p:pic>
      <p:grpSp>
        <p:nvGrpSpPr>
          <p:cNvPr id="30" name="Gruppieren 29"/>
          <p:cNvGrpSpPr/>
          <p:nvPr/>
        </p:nvGrpSpPr>
        <p:grpSpPr>
          <a:xfrm>
            <a:off x="467544" y="3363838"/>
            <a:ext cx="1904085" cy="1411714"/>
            <a:chOff x="467544" y="3363838"/>
            <a:chExt cx="1904085" cy="1411714"/>
          </a:xfrm>
        </p:grpSpPr>
        <p:sp>
          <p:nvSpPr>
            <p:cNvPr id="59" name="Nach unten gekrümmter Pfeil 58"/>
            <p:cNvSpPr/>
            <p:nvPr/>
          </p:nvSpPr>
          <p:spPr>
            <a:xfrm>
              <a:off x="971600" y="3363838"/>
              <a:ext cx="720080" cy="288032"/>
            </a:xfrm>
            <a:prstGeom prst="curved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grpSp>
          <p:nvGrpSpPr>
            <p:cNvPr id="70" name="Gruppieren 69"/>
            <p:cNvGrpSpPr>
              <a:grpSpLocks noChangeAspect="1"/>
            </p:cNvGrpSpPr>
            <p:nvPr/>
          </p:nvGrpSpPr>
          <p:grpSpPr>
            <a:xfrm>
              <a:off x="467544" y="4083916"/>
              <a:ext cx="899679" cy="691636"/>
              <a:chOff x="395536" y="3939902"/>
              <a:chExt cx="1093697" cy="840789"/>
            </a:xfrm>
          </p:grpSpPr>
          <p:sp>
            <p:nvSpPr>
              <p:cNvPr id="9" name="Textfeld 8"/>
              <p:cNvSpPr txBox="1"/>
              <p:nvPr/>
            </p:nvSpPr>
            <p:spPr>
              <a:xfrm>
                <a:off x="570609" y="4443957"/>
                <a:ext cx="787830" cy="336734"/>
              </a:xfrm>
              <a:prstGeom prst="rect">
                <a:avLst/>
              </a:prstGeom>
              <a:noFill/>
            </p:spPr>
            <p:txBody>
              <a:bodyPr wrap="square" rtlCol="0">
                <a:spAutoFit/>
              </a:bodyPr>
              <a:lstStyle/>
              <a:p>
                <a:r>
                  <a:rPr lang="de-DE" sz="1200" dirty="0" smtClean="0"/>
                  <a:t>Bank</a:t>
                </a:r>
                <a:endParaRPr lang="de-DE" dirty="0"/>
              </a:p>
            </p:txBody>
          </p:sp>
          <p:sp>
            <p:nvSpPr>
              <p:cNvPr id="62" name="Rechteck 61"/>
              <p:cNvSpPr/>
              <p:nvPr/>
            </p:nvSpPr>
            <p:spPr>
              <a:xfrm>
                <a:off x="1331640" y="4083918"/>
                <a:ext cx="144016" cy="216024"/>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64" name="Gleichschenkliges Dreieck 63"/>
              <p:cNvSpPr/>
              <p:nvPr/>
            </p:nvSpPr>
            <p:spPr>
              <a:xfrm rot="5400000">
                <a:off x="1297683" y="4261891"/>
                <a:ext cx="225507" cy="157593"/>
              </a:xfrm>
              <a:prstGeom prst="triangle">
                <a:avLst>
                  <a:gd name="adj" fmla="val 28527"/>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cxnSp>
            <p:nvCxnSpPr>
              <p:cNvPr id="47" name="Gerader Verbinder 46"/>
              <p:cNvCxnSpPr/>
              <p:nvPr/>
            </p:nvCxnSpPr>
            <p:spPr>
              <a:xfrm flipV="1">
                <a:off x="1331640" y="4299942"/>
                <a:ext cx="144016" cy="14401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Gleichschenkliges Dreieck 64"/>
              <p:cNvSpPr/>
              <p:nvPr/>
            </p:nvSpPr>
            <p:spPr>
              <a:xfrm rot="5400000" flipH="1" flipV="1">
                <a:off x="1295636" y="3975906"/>
                <a:ext cx="216024" cy="144016"/>
              </a:xfrm>
              <a:prstGeom prst="triangle">
                <a:avLst>
                  <a:gd name="adj" fmla="val 28527"/>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cxnSp>
            <p:nvCxnSpPr>
              <p:cNvPr id="56" name="Gerader Verbinder 55"/>
              <p:cNvCxnSpPr/>
              <p:nvPr/>
            </p:nvCxnSpPr>
            <p:spPr>
              <a:xfrm flipV="1">
                <a:off x="1475656" y="3939902"/>
                <a:ext cx="0" cy="36004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6" name="Rechteck 65"/>
              <p:cNvSpPr/>
              <p:nvPr/>
            </p:nvSpPr>
            <p:spPr>
              <a:xfrm>
                <a:off x="539552" y="3939902"/>
                <a:ext cx="792088" cy="144016"/>
              </a:xfrm>
              <a:prstGeom prst="rect">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67" name="Gleichschenkliges Dreieck 66"/>
              <p:cNvSpPr/>
              <p:nvPr/>
            </p:nvSpPr>
            <p:spPr>
              <a:xfrm rot="5400000" flipH="1" flipV="1">
                <a:off x="395536" y="3939902"/>
                <a:ext cx="144016" cy="144016"/>
              </a:xfrm>
              <a:prstGeom prst="triangle">
                <a:avLst>
                  <a:gd name="adj" fmla="val 0"/>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cxnSp>
            <p:nvCxnSpPr>
              <p:cNvPr id="50" name="Gerader Verbinder 49"/>
              <p:cNvCxnSpPr/>
              <p:nvPr/>
            </p:nvCxnSpPr>
            <p:spPr>
              <a:xfrm flipV="1">
                <a:off x="395536" y="3939902"/>
                <a:ext cx="144016" cy="14401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8" name="Gleichschenkliges Dreieck 67"/>
              <p:cNvSpPr/>
              <p:nvPr/>
            </p:nvSpPr>
            <p:spPr>
              <a:xfrm rot="16200000" flipH="1" flipV="1">
                <a:off x="1331640" y="3939902"/>
                <a:ext cx="144016" cy="144016"/>
              </a:xfrm>
              <a:prstGeom prst="triangle">
                <a:avLst>
                  <a:gd name="adj" fmla="val 0"/>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cxnSp>
            <p:nvCxnSpPr>
              <p:cNvPr id="54" name="Gerader Verbinder 53"/>
              <p:cNvCxnSpPr/>
              <p:nvPr/>
            </p:nvCxnSpPr>
            <p:spPr>
              <a:xfrm>
                <a:off x="539552" y="3939902"/>
                <a:ext cx="93610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Gerader Verbinder 50"/>
              <p:cNvCxnSpPr/>
              <p:nvPr/>
            </p:nvCxnSpPr>
            <p:spPr>
              <a:xfrm flipV="1">
                <a:off x="1331640" y="3939902"/>
                <a:ext cx="144016" cy="14401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Rechteck 43"/>
              <p:cNvSpPr/>
              <p:nvPr/>
            </p:nvSpPr>
            <p:spPr>
              <a:xfrm>
                <a:off x="395536" y="4083918"/>
                <a:ext cx="936104" cy="360040"/>
              </a:xfrm>
              <a:prstGeom prst="rect">
                <a:avLst/>
              </a:prstGeom>
              <a:solidFill>
                <a:schemeClr val="bg2">
                  <a:lumMod val="9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grpSp>
        <p:grpSp>
          <p:nvGrpSpPr>
            <p:cNvPr id="71" name="Gruppieren 70"/>
            <p:cNvGrpSpPr>
              <a:grpSpLocks noChangeAspect="1"/>
            </p:cNvGrpSpPr>
            <p:nvPr/>
          </p:nvGrpSpPr>
          <p:grpSpPr>
            <a:xfrm>
              <a:off x="1619672" y="3579862"/>
              <a:ext cx="751957" cy="1186637"/>
              <a:chOff x="1907704" y="3291830"/>
              <a:chExt cx="936104" cy="1477233"/>
            </a:xfrm>
          </p:grpSpPr>
          <p:sp>
            <p:nvSpPr>
              <p:cNvPr id="12" name="Rechteck 11"/>
              <p:cNvSpPr/>
              <p:nvPr/>
            </p:nvSpPr>
            <p:spPr>
              <a:xfrm>
                <a:off x="2123728" y="4371950"/>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4" name="Rechteck 13"/>
              <p:cNvSpPr/>
              <p:nvPr/>
            </p:nvSpPr>
            <p:spPr>
              <a:xfrm>
                <a:off x="2123728" y="4299942"/>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5" name="Rechteck 14"/>
              <p:cNvSpPr/>
              <p:nvPr/>
            </p:nvSpPr>
            <p:spPr>
              <a:xfrm>
                <a:off x="2123728" y="4227934"/>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6" name="Rechteck 15"/>
              <p:cNvSpPr/>
              <p:nvPr/>
            </p:nvSpPr>
            <p:spPr>
              <a:xfrm>
                <a:off x="2123728" y="4155926"/>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7" name="Rechteck 16"/>
              <p:cNvSpPr/>
              <p:nvPr/>
            </p:nvSpPr>
            <p:spPr>
              <a:xfrm>
                <a:off x="2123728" y="4083918"/>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8" name="Rechteck 17"/>
              <p:cNvSpPr/>
              <p:nvPr/>
            </p:nvSpPr>
            <p:spPr>
              <a:xfrm>
                <a:off x="2123728" y="4011910"/>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9" name="Rechteck 18"/>
              <p:cNvSpPr/>
              <p:nvPr/>
            </p:nvSpPr>
            <p:spPr>
              <a:xfrm>
                <a:off x="2123728" y="3939902"/>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0" name="Rechteck 19"/>
              <p:cNvSpPr/>
              <p:nvPr/>
            </p:nvSpPr>
            <p:spPr>
              <a:xfrm>
                <a:off x="2123728" y="3867894"/>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1" name="Rechteck 20"/>
              <p:cNvSpPr/>
              <p:nvPr/>
            </p:nvSpPr>
            <p:spPr>
              <a:xfrm>
                <a:off x="2123728" y="3795886"/>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2" name="Rechteck 21"/>
              <p:cNvSpPr/>
              <p:nvPr/>
            </p:nvSpPr>
            <p:spPr>
              <a:xfrm>
                <a:off x="2123728" y="3723878"/>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3" name="Rechteck 22"/>
              <p:cNvSpPr/>
              <p:nvPr/>
            </p:nvSpPr>
            <p:spPr>
              <a:xfrm>
                <a:off x="2123728" y="3651870"/>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4" name="Rechteck 23"/>
              <p:cNvSpPr/>
              <p:nvPr/>
            </p:nvSpPr>
            <p:spPr>
              <a:xfrm>
                <a:off x="2123728" y="3579862"/>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5" name="Rechteck 24"/>
              <p:cNvSpPr/>
              <p:nvPr/>
            </p:nvSpPr>
            <p:spPr>
              <a:xfrm>
                <a:off x="2123728" y="3507854"/>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6" name="Rechteck 25"/>
              <p:cNvSpPr/>
              <p:nvPr/>
            </p:nvSpPr>
            <p:spPr>
              <a:xfrm>
                <a:off x="2123728" y="3435846"/>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7" name="Rechteck 26"/>
              <p:cNvSpPr/>
              <p:nvPr/>
            </p:nvSpPr>
            <p:spPr>
              <a:xfrm>
                <a:off x="2123728" y="3363838"/>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8" name="Rechteck 27"/>
              <p:cNvSpPr/>
              <p:nvPr/>
            </p:nvSpPr>
            <p:spPr>
              <a:xfrm>
                <a:off x="2123728" y="3291830"/>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69" name="Textfeld 68"/>
              <p:cNvSpPr txBox="1"/>
              <p:nvPr/>
            </p:nvSpPr>
            <p:spPr>
              <a:xfrm>
                <a:off x="1907704" y="4443958"/>
                <a:ext cx="936104" cy="325105"/>
              </a:xfrm>
              <a:prstGeom prst="rect">
                <a:avLst/>
              </a:prstGeom>
              <a:noFill/>
            </p:spPr>
            <p:txBody>
              <a:bodyPr wrap="square" rtlCol="0">
                <a:spAutoFit/>
              </a:bodyPr>
              <a:lstStyle/>
              <a:p>
                <a:r>
                  <a:rPr lang="de-DE" sz="1200" dirty="0" smtClean="0"/>
                  <a:t>Mobilität</a:t>
                </a:r>
                <a:endParaRPr lang="de-DE" dirty="0"/>
              </a:p>
            </p:txBody>
          </p:sp>
        </p:grpSp>
        <p:sp>
          <p:nvSpPr>
            <p:cNvPr id="112" name="Rechteck 111"/>
            <p:cNvSpPr/>
            <p:nvPr/>
          </p:nvSpPr>
          <p:spPr>
            <a:xfrm>
              <a:off x="1691680" y="3435846"/>
              <a:ext cx="216024" cy="57843"/>
            </a:xfrm>
            <a:prstGeom prst="rect">
              <a:avLst/>
            </a:prstGeom>
            <a:solidFill>
              <a:srgbClr val="ECDAB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solidFill>
                  <a:schemeClr val="bg1"/>
                </a:solidFill>
              </a:endParaRPr>
            </a:p>
          </p:txBody>
        </p:sp>
        <p:sp>
          <p:nvSpPr>
            <p:cNvPr id="116" name="Rechteck 115"/>
            <p:cNvSpPr/>
            <p:nvPr/>
          </p:nvSpPr>
          <p:spPr>
            <a:xfrm>
              <a:off x="827584" y="3795886"/>
              <a:ext cx="216024" cy="57843"/>
            </a:xfrm>
            <a:prstGeom prst="rect">
              <a:avLst/>
            </a:prstGeom>
            <a:solidFill>
              <a:srgbClr val="ECDAB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solidFill>
                  <a:schemeClr val="bg1"/>
                </a:solidFill>
              </a:endParaRPr>
            </a:p>
          </p:txBody>
        </p:sp>
      </p:grpSp>
      <p:grpSp>
        <p:nvGrpSpPr>
          <p:cNvPr id="31" name="Gruppieren 30"/>
          <p:cNvGrpSpPr/>
          <p:nvPr/>
        </p:nvGrpSpPr>
        <p:grpSpPr>
          <a:xfrm>
            <a:off x="2596448" y="3363838"/>
            <a:ext cx="1759528" cy="1417842"/>
            <a:chOff x="2596448" y="3363838"/>
            <a:chExt cx="1759528" cy="1417842"/>
          </a:xfrm>
        </p:grpSpPr>
        <p:grpSp>
          <p:nvGrpSpPr>
            <p:cNvPr id="111" name="Gruppieren 110"/>
            <p:cNvGrpSpPr>
              <a:grpSpLocks noChangeAspect="1"/>
            </p:cNvGrpSpPr>
            <p:nvPr/>
          </p:nvGrpSpPr>
          <p:grpSpPr>
            <a:xfrm>
              <a:off x="2596448" y="3579862"/>
              <a:ext cx="751416" cy="1201818"/>
              <a:chOff x="3491880" y="3291830"/>
              <a:chExt cx="936104" cy="1497210"/>
            </a:xfrm>
          </p:grpSpPr>
          <p:grpSp>
            <p:nvGrpSpPr>
              <p:cNvPr id="88" name="Gruppieren 87"/>
              <p:cNvGrpSpPr/>
              <p:nvPr/>
            </p:nvGrpSpPr>
            <p:grpSpPr>
              <a:xfrm>
                <a:off x="3707904" y="3291830"/>
                <a:ext cx="288032" cy="1152128"/>
                <a:chOff x="4139952" y="3291830"/>
                <a:chExt cx="288032" cy="1152128"/>
              </a:xfrm>
            </p:grpSpPr>
            <p:sp>
              <p:nvSpPr>
                <p:cNvPr id="89" name="Rechteck 88"/>
                <p:cNvSpPr/>
                <p:nvPr/>
              </p:nvSpPr>
              <p:spPr>
                <a:xfrm flipV="1">
                  <a:off x="4211960" y="3291830"/>
                  <a:ext cx="144016" cy="72008"/>
                </a:xfrm>
                <a:prstGeom prst="rect">
                  <a:avLst/>
                </a:prstGeom>
                <a:solidFill>
                  <a:srgbClr val="FFFF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90" name="Rechteck 89"/>
                <p:cNvSpPr/>
                <p:nvPr/>
              </p:nvSpPr>
              <p:spPr>
                <a:xfrm>
                  <a:off x="4139952" y="4371950"/>
                  <a:ext cx="288032" cy="72008"/>
                </a:xfrm>
                <a:prstGeom prst="rect">
                  <a:avLst/>
                </a:prstGeom>
                <a:solidFill>
                  <a:srgbClr val="ECDAB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solidFill>
                      <a:schemeClr val="bg1"/>
                    </a:solidFill>
                  </a:endParaRPr>
                </a:p>
              </p:txBody>
            </p:sp>
            <p:sp>
              <p:nvSpPr>
                <p:cNvPr id="91" name="Rechteck 90"/>
                <p:cNvSpPr/>
                <p:nvPr/>
              </p:nvSpPr>
              <p:spPr>
                <a:xfrm>
                  <a:off x="4139952" y="4299942"/>
                  <a:ext cx="288032" cy="72008"/>
                </a:xfrm>
                <a:prstGeom prst="rect">
                  <a:avLst/>
                </a:prstGeom>
                <a:solidFill>
                  <a:srgbClr val="ECDAB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solidFill>
                      <a:schemeClr val="bg1"/>
                    </a:solidFill>
                  </a:endParaRPr>
                </a:p>
              </p:txBody>
            </p:sp>
            <p:sp>
              <p:nvSpPr>
                <p:cNvPr id="92" name="Rechteck 91"/>
                <p:cNvSpPr/>
                <p:nvPr/>
              </p:nvSpPr>
              <p:spPr>
                <a:xfrm>
                  <a:off x="4139952" y="4227934"/>
                  <a:ext cx="288032" cy="72008"/>
                </a:xfrm>
                <a:prstGeom prst="rect">
                  <a:avLst/>
                </a:prstGeom>
                <a:solidFill>
                  <a:srgbClr val="ECDAB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solidFill>
                      <a:schemeClr val="bg1"/>
                    </a:solidFill>
                  </a:endParaRPr>
                </a:p>
              </p:txBody>
            </p:sp>
            <p:sp>
              <p:nvSpPr>
                <p:cNvPr id="93" name="Rechteck 92"/>
                <p:cNvSpPr/>
                <p:nvPr/>
              </p:nvSpPr>
              <p:spPr>
                <a:xfrm>
                  <a:off x="4139952" y="4155926"/>
                  <a:ext cx="288032" cy="72008"/>
                </a:xfrm>
                <a:prstGeom prst="rect">
                  <a:avLst/>
                </a:prstGeom>
                <a:solidFill>
                  <a:srgbClr val="ECDAB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solidFill>
                      <a:schemeClr val="bg1"/>
                    </a:solidFill>
                  </a:endParaRPr>
                </a:p>
              </p:txBody>
            </p:sp>
            <p:sp>
              <p:nvSpPr>
                <p:cNvPr id="94" name="Rechteck 93"/>
                <p:cNvSpPr/>
                <p:nvPr/>
              </p:nvSpPr>
              <p:spPr>
                <a:xfrm>
                  <a:off x="4139952" y="4083918"/>
                  <a:ext cx="288032" cy="72008"/>
                </a:xfrm>
                <a:prstGeom prst="rect">
                  <a:avLst/>
                </a:prstGeom>
                <a:solidFill>
                  <a:srgbClr val="ECDAB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solidFill>
                      <a:schemeClr val="bg1"/>
                    </a:solidFill>
                  </a:endParaRPr>
                </a:p>
              </p:txBody>
            </p:sp>
            <p:sp>
              <p:nvSpPr>
                <p:cNvPr id="95" name="Rechteck 94"/>
                <p:cNvSpPr/>
                <p:nvPr/>
              </p:nvSpPr>
              <p:spPr>
                <a:xfrm>
                  <a:off x="4139952" y="4011910"/>
                  <a:ext cx="288032" cy="72008"/>
                </a:xfrm>
                <a:prstGeom prst="rect">
                  <a:avLst/>
                </a:prstGeom>
                <a:solidFill>
                  <a:srgbClr val="ECDAB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solidFill>
                      <a:schemeClr val="bg1"/>
                    </a:solidFill>
                  </a:endParaRPr>
                </a:p>
              </p:txBody>
            </p:sp>
            <p:sp>
              <p:nvSpPr>
                <p:cNvPr id="96" name="Rechteck 95"/>
                <p:cNvSpPr/>
                <p:nvPr/>
              </p:nvSpPr>
              <p:spPr>
                <a:xfrm>
                  <a:off x="4139952" y="3939902"/>
                  <a:ext cx="288032" cy="72008"/>
                </a:xfrm>
                <a:prstGeom prst="rect">
                  <a:avLst/>
                </a:prstGeom>
                <a:solidFill>
                  <a:srgbClr val="ECDAB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solidFill>
                      <a:schemeClr val="bg1"/>
                    </a:solidFill>
                  </a:endParaRPr>
                </a:p>
              </p:txBody>
            </p:sp>
            <p:sp>
              <p:nvSpPr>
                <p:cNvPr id="97" name="Rechteck 96"/>
                <p:cNvSpPr/>
                <p:nvPr/>
              </p:nvSpPr>
              <p:spPr>
                <a:xfrm>
                  <a:off x="4139952" y="3867894"/>
                  <a:ext cx="288032" cy="72008"/>
                </a:xfrm>
                <a:prstGeom prst="rect">
                  <a:avLst/>
                </a:prstGeom>
                <a:solidFill>
                  <a:srgbClr val="ECDAB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solidFill>
                      <a:schemeClr val="bg1"/>
                    </a:solidFill>
                  </a:endParaRPr>
                </a:p>
              </p:txBody>
            </p:sp>
            <p:sp>
              <p:nvSpPr>
                <p:cNvPr id="98" name="Rechteck 97"/>
                <p:cNvSpPr/>
                <p:nvPr/>
              </p:nvSpPr>
              <p:spPr>
                <a:xfrm>
                  <a:off x="4139952" y="3795886"/>
                  <a:ext cx="288032" cy="72008"/>
                </a:xfrm>
                <a:prstGeom prst="rect">
                  <a:avLst/>
                </a:prstGeom>
                <a:solidFill>
                  <a:srgbClr val="ECDAB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solidFill>
                      <a:schemeClr val="bg1"/>
                    </a:solidFill>
                  </a:endParaRPr>
                </a:p>
              </p:txBody>
            </p:sp>
            <p:sp>
              <p:nvSpPr>
                <p:cNvPr id="99" name="Rechteck 98"/>
                <p:cNvSpPr/>
                <p:nvPr/>
              </p:nvSpPr>
              <p:spPr>
                <a:xfrm>
                  <a:off x="4139952" y="3723878"/>
                  <a:ext cx="288032" cy="72008"/>
                </a:xfrm>
                <a:prstGeom prst="rect">
                  <a:avLst/>
                </a:prstGeom>
                <a:solidFill>
                  <a:srgbClr val="ECDAB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solidFill>
                      <a:schemeClr val="bg1"/>
                    </a:solidFill>
                  </a:endParaRPr>
                </a:p>
              </p:txBody>
            </p:sp>
            <p:sp>
              <p:nvSpPr>
                <p:cNvPr id="100" name="Rechteck 99"/>
                <p:cNvSpPr/>
                <p:nvPr/>
              </p:nvSpPr>
              <p:spPr>
                <a:xfrm>
                  <a:off x="4139952" y="3651870"/>
                  <a:ext cx="288032" cy="72008"/>
                </a:xfrm>
                <a:prstGeom prst="rect">
                  <a:avLst/>
                </a:prstGeom>
                <a:solidFill>
                  <a:srgbClr val="ECDAB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solidFill>
                      <a:schemeClr val="bg1"/>
                    </a:solidFill>
                  </a:endParaRPr>
                </a:p>
              </p:txBody>
            </p:sp>
            <p:sp>
              <p:nvSpPr>
                <p:cNvPr id="101" name="Rechteck 100"/>
                <p:cNvSpPr/>
                <p:nvPr/>
              </p:nvSpPr>
              <p:spPr>
                <a:xfrm>
                  <a:off x="4139952" y="3579862"/>
                  <a:ext cx="288032" cy="72008"/>
                </a:xfrm>
                <a:prstGeom prst="rect">
                  <a:avLst/>
                </a:prstGeom>
                <a:solidFill>
                  <a:srgbClr val="ECDAB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solidFill>
                      <a:schemeClr val="bg1"/>
                    </a:solidFill>
                  </a:endParaRPr>
                </a:p>
              </p:txBody>
            </p:sp>
            <p:sp>
              <p:nvSpPr>
                <p:cNvPr id="102" name="Rechteck 101"/>
                <p:cNvSpPr/>
                <p:nvPr/>
              </p:nvSpPr>
              <p:spPr>
                <a:xfrm>
                  <a:off x="4139952" y="3507854"/>
                  <a:ext cx="288032" cy="72008"/>
                </a:xfrm>
                <a:prstGeom prst="rect">
                  <a:avLst/>
                </a:prstGeom>
                <a:solidFill>
                  <a:srgbClr val="ECDAB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solidFill>
                      <a:schemeClr val="bg1"/>
                    </a:solidFill>
                  </a:endParaRPr>
                </a:p>
              </p:txBody>
            </p:sp>
            <p:sp>
              <p:nvSpPr>
                <p:cNvPr id="103" name="Rechteck 102"/>
                <p:cNvSpPr/>
                <p:nvPr/>
              </p:nvSpPr>
              <p:spPr>
                <a:xfrm>
                  <a:off x="4139952" y="3435846"/>
                  <a:ext cx="288032" cy="72008"/>
                </a:xfrm>
                <a:prstGeom prst="rect">
                  <a:avLst/>
                </a:prstGeom>
                <a:solidFill>
                  <a:srgbClr val="ECDAB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solidFill>
                      <a:schemeClr val="bg1"/>
                    </a:solidFill>
                  </a:endParaRPr>
                </a:p>
              </p:txBody>
            </p:sp>
            <p:sp>
              <p:nvSpPr>
                <p:cNvPr id="106" name="Rechteck 105"/>
                <p:cNvSpPr/>
                <p:nvPr/>
              </p:nvSpPr>
              <p:spPr>
                <a:xfrm flipV="1">
                  <a:off x="4211960" y="3363838"/>
                  <a:ext cx="144016" cy="72008"/>
                </a:xfrm>
                <a:prstGeom prst="rect">
                  <a:avLst/>
                </a:prstGeom>
                <a:solidFill>
                  <a:srgbClr val="FFFF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grpSp>
          <p:sp>
            <p:nvSpPr>
              <p:cNvPr id="110" name="Textfeld 109"/>
              <p:cNvSpPr txBox="1"/>
              <p:nvPr/>
            </p:nvSpPr>
            <p:spPr>
              <a:xfrm>
                <a:off x="3491880" y="4443958"/>
                <a:ext cx="936104" cy="345082"/>
              </a:xfrm>
              <a:prstGeom prst="rect">
                <a:avLst/>
              </a:prstGeom>
              <a:noFill/>
            </p:spPr>
            <p:txBody>
              <a:bodyPr wrap="square" rtlCol="0">
                <a:spAutoFit/>
              </a:bodyPr>
              <a:lstStyle/>
              <a:p>
                <a:r>
                  <a:rPr lang="de-DE" sz="1200" dirty="0" smtClean="0"/>
                  <a:t>Wärme</a:t>
                </a:r>
                <a:endParaRPr lang="de-DE" dirty="0"/>
              </a:p>
            </p:txBody>
          </p:sp>
        </p:grpSp>
        <p:grpSp>
          <p:nvGrpSpPr>
            <p:cNvPr id="117" name="Gruppieren 116"/>
            <p:cNvGrpSpPr>
              <a:grpSpLocks noChangeAspect="1"/>
            </p:cNvGrpSpPr>
            <p:nvPr/>
          </p:nvGrpSpPr>
          <p:grpSpPr>
            <a:xfrm>
              <a:off x="3456297" y="4083918"/>
              <a:ext cx="899679" cy="691636"/>
              <a:chOff x="395536" y="3939902"/>
              <a:chExt cx="1093697" cy="840789"/>
            </a:xfrm>
          </p:grpSpPr>
          <p:sp>
            <p:nvSpPr>
              <p:cNvPr id="118" name="Textfeld 117"/>
              <p:cNvSpPr txBox="1"/>
              <p:nvPr/>
            </p:nvSpPr>
            <p:spPr>
              <a:xfrm>
                <a:off x="570609" y="4443957"/>
                <a:ext cx="787830" cy="336734"/>
              </a:xfrm>
              <a:prstGeom prst="rect">
                <a:avLst/>
              </a:prstGeom>
              <a:noFill/>
            </p:spPr>
            <p:txBody>
              <a:bodyPr wrap="square" rtlCol="0">
                <a:spAutoFit/>
              </a:bodyPr>
              <a:lstStyle/>
              <a:p>
                <a:r>
                  <a:rPr lang="de-DE" sz="1200" dirty="0" smtClean="0"/>
                  <a:t>Bank</a:t>
                </a:r>
                <a:endParaRPr lang="de-DE" dirty="0"/>
              </a:p>
            </p:txBody>
          </p:sp>
          <p:sp>
            <p:nvSpPr>
              <p:cNvPr id="119" name="Rechteck 118"/>
              <p:cNvSpPr/>
              <p:nvPr/>
            </p:nvSpPr>
            <p:spPr>
              <a:xfrm>
                <a:off x="1331640" y="4083918"/>
                <a:ext cx="144016" cy="216024"/>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20" name="Gleichschenkliges Dreieck 119"/>
              <p:cNvSpPr/>
              <p:nvPr/>
            </p:nvSpPr>
            <p:spPr>
              <a:xfrm rot="5400000">
                <a:off x="1297683" y="4261891"/>
                <a:ext cx="225507" cy="157593"/>
              </a:xfrm>
              <a:prstGeom prst="triangle">
                <a:avLst>
                  <a:gd name="adj" fmla="val 28527"/>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cxnSp>
            <p:nvCxnSpPr>
              <p:cNvPr id="121" name="Gerader Verbinder 120"/>
              <p:cNvCxnSpPr/>
              <p:nvPr/>
            </p:nvCxnSpPr>
            <p:spPr>
              <a:xfrm flipV="1">
                <a:off x="1331640" y="4299942"/>
                <a:ext cx="144016" cy="14401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2" name="Gleichschenkliges Dreieck 121"/>
              <p:cNvSpPr/>
              <p:nvPr/>
            </p:nvSpPr>
            <p:spPr>
              <a:xfrm rot="5400000" flipH="1" flipV="1">
                <a:off x="1295636" y="3975906"/>
                <a:ext cx="216024" cy="144016"/>
              </a:xfrm>
              <a:prstGeom prst="triangle">
                <a:avLst>
                  <a:gd name="adj" fmla="val 28527"/>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cxnSp>
            <p:nvCxnSpPr>
              <p:cNvPr id="123" name="Gerader Verbinder 122"/>
              <p:cNvCxnSpPr/>
              <p:nvPr/>
            </p:nvCxnSpPr>
            <p:spPr>
              <a:xfrm flipV="1">
                <a:off x="1475656" y="3939902"/>
                <a:ext cx="0" cy="36004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4" name="Rechteck 123"/>
              <p:cNvSpPr/>
              <p:nvPr/>
            </p:nvSpPr>
            <p:spPr>
              <a:xfrm>
                <a:off x="539552" y="3939902"/>
                <a:ext cx="792088" cy="144016"/>
              </a:xfrm>
              <a:prstGeom prst="rect">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25" name="Gleichschenkliges Dreieck 124"/>
              <p:cNvSpPr/>
              <p:nvPr/>
            </p:nvSpPr>
            <p:spPr>
              <a:xfrm rot="5400000" flipH="1" flipV="1">
                <a:off x="395536" y="3939902"/>
                <a:ext cx="144016" cy="144016"/>
              </a:xfrm>
              <a:prstGeom prst="triangle">
                <a:avLst>
                  <a:gd name="adj" fmla="val 0"/>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cxnSp>
            <p:nvCxnSpPr>
              <p:cNvPr id="126" name="Gerader Verbinder 125"/>
              <p:cNvCxnSpPr/>
              <p:nvPr/>
            </p:nvCxnSpPr>
            <p:spPr>
              <a:xfrm flipV="1">
                <a:off x="395536" y="3939902"/>
                <a:ext cx="144016" cy="14401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7" name="Gleichschenkliges Dreieck 126"/>
              <p:cNvSpPr/>
              <p:nvPr/>
            </p:nvSpPr>
            <p:spPr>
              <a:xfrm rot="16200000" flipH="1" flipV="1">
                <a:off x="1331640" y="3939902"/>
                <a:ext cx="144016" cy="144016"/>
              </a:xfrm>
              <a:prstGeom prst="triangle">
                <a:avLst>
                  <a:gd name="adj" fmla="val 0"/>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cxnSp>
            <p:nvCxnSpPr>
              <p:cNvPr id="128" name="Gerader Verbinder 127"/>
              <p:cNvCxnSpPr/>
              <p:nvPr/>
            </p:nvCxnSpPr>
            <p:spPr>
              <a:xfrm>
                <a:off x="539552" y="3939902"/>
                <a:ext cx="93610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9" name="Gerader Verbinder 128"/>
              <p:cNvCxnSpPr/>
              <p:nvPr/>
            </p:nvCxnSpPr>
            <p:spPr>
              <a:xfrm flipV="1">
                <a:off x="1331640" y="3939902"/>
                <a:ext cx="144016" cy="14401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0" name="Rechteck 129"/>
              <p:cNvSpPr/>
              <p:nvPr/>
            </p:nvSpPr>
            <p:spPr>
              <a:xfrm>
                <a:off x="395536" y="4083918"/>
                <a:ext cx="936104" cy="360040"/>
              </a:xfrm>
              <a:prstGeom prst="rect">
                <a:avLst/>
              </a:prstGeom>
              <a:solidFill>
                <a:schemeClr val="bg2">
                  <a:lumMod val="9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grpSp>
        <p:sp>
          <p:nvSpPr>
            <p:cNvPr id="131" name="Nach unten gekrümmter Pfeil 130"/>
            <p:cNvSpPr/>
            <p:nvPr/>
          </p:nvSpPr>
          <p:spPr>
            <a:xfrm>
              <a:off x="3203848" y="3363838"/>
              <a:ext cx="720080" cy="288032"/>
            </a:xfrm>
            <a:prstGeom prst="curved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32" name="Rechteck 131"/>
            <p:cNvSpPr/>
            <p:nvPr/>
          </p:nvSpPr>
          <p:spPr>
            <a:xfrm>
              <a:off x="3131840" y="3723878"/>
              <a:ext cx="216024" cy="57843"/>
            </a:xfrm>
            <a:prstGeom prst="rect">
              <a:avLst/>
            </a:prstGeom>
            <a:solidFill>
              <a:srgbClr val="ECDAB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solidFill>
                  <a:schemeClr val="bg1"/>
                </a:solidFill>
              </a:endParaRPr>
            </a:p>
          </p:txBody>
        </p:sp>
        <p:sp>
          <p:nvSpPr>
            <p:cNvPr id="133" name="Rechteck 132"/>
            <p:cNvSpPr/>
            <p:nvPr/>
          </p:nvSpPr>
          <p:spPr>
            <a:xfrm>
              <a:off x="3923928" y="3867894"/>
              <a:ext cx="216024" cy="57843"/>
            </a:xfrm>
            <a:prstGeom prst="rect">
              <a:avLst/>
            </a:prstGeom>
            <a:solidFill>
              <a:srgbClr val="ECDAB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solidFill>
                  <a:schemeClr val="bg1"/>
                </a:solidFill>
              </a:endParaRPr>
            </a:p>
          </p:txBody>
        </p:sp>
      </p:grpSp>
      <p:pic>
        <p:nvPicPr>
          <p:cNvPr id="134" name="Grafik 133"/>
          <p:cNvPicPr>
            <a:picLocks noChangeAspect="1"/>
          </p:cNvPicPr>
          <p:nvPr/>
        </p:nvPicPr>
        <p:blipFill>
          <a:blip r:embed="rId5"/>
          <a:stretch>
            <a:fillRect/>
          </a:stretch>
        </p:blipFill>
        <p:spPr>
          <a:xfrm>
            <a:off x="4860032" y="1707654"/>
            <a:ext cx="1512168" cy="674573"/>
          </a:xfrm>
          <a:prstGeom prst="rect">
            <a:avLst/>
          </a:prstGeom>
        </p:spPr>
      </p:pic>
      <p:grpSp>
        <p:nvGrpSpPr>
          <p:cNvPr id="13" name="Gruppieren 12"/>
          <p:cNvGrpSpPr/>
          <p:nvPr/>
        </p:nvGrpSpPr>
        <p:grpSpPr>
          <a:xfrm>
            <a:off x="4788024" y="3075806"/>
            <a:ext cx="1763775" cy="1699748"/>
            <a:chOff x="4788024" y="3075806"/>
            <a:chExt cx="1763775" cy="1699748"/>
          </a:xfrm>
        </p:grpSpPr>
        <p:grpSp>
          <p:nvGrpSpPr>
            <p:cNvPr id="173" name="Gruppieren 172"/>
            <p:cNvGrpSpPr>
              <a:grpSpLocks noChangeAspect="1"/>
            </p:cNvGrpSpPr>
            <p:nvPr/>
          </p:nvGrpSpPr>
          <p:grpSpPr>
            <a:xfrm>
              <a:off x="4788024" y="3927202"/>
              <a:ext cx="576068" cy="846305"/>
              <a:chOff x="4355971" y="3651870"/>
              <a:chExt cx="792093" cy="1163670"/>
            </a:xfrm>
          </p:grpSpPr>
          <p:sp>
            <p:nvSpPr>
              <p:cNvPr id="174" name="Textfeld 173"/>
              <p:cNvSpPr txBox="1"/>
              <p:nvPr/>
            </p:nvSpPr>
            <p:spPr>
              <a:xfrm>
                <a:off x="4355976" y="4434666"/>
                <a:ext cx="792088" cy="380874"/>
              </a:xfrm>
              <a:prstGeom prst="rect">
                <a:avLst/>
              </a:prstGeom>
              <a:noFill/>
            </p:spPr>
            <p:txBody>
              <a:bodyPr wrap="square" rtlCol="0">
                <a:spAutoFit/>
              </a:bodyPr>
              <a:lstStyle/>
              <a:p>
                <a:r>
                  <a:rPr lang="de-DE" sz="1200" dirty="0" smtClean="0"/>
                  <a:t>Strom</a:t>
                </a:r>
                <a:endParaRPr lang="de-DE" dirty="0"/>
              </a:p>
            </p:txBody>
          </p:sp>
          <p:grpSp>
            <p:nvGrpSpPr>
              <p:cNvPr id="175" name="Gruppieren 174"/>
              <p:cNvGrpSpPr/>
              <p:nvPr/>
            </p:nvGrpSpPr>
            <p:grpSpPr>
              <a:xfrm>
                <a:off x="4355971" y="3651870"/>
                <a:ext cx="720085" cy="792088"/>
                <a:chOff x="6588219" y="3651870"/>
                <a:chExt cx="720085" cy="792088"/>
              </a:xfrm>
            </p:grpSpPr>
            <p:sp>
              <p:nvSpPr>
                <p:cNvPr id="176" name="Rechteck 175"/>
                <p:cNvSpPr/>
                <p:nvPr/>
              </p:nvSpPr>
              <p:spPr>
                <a:xfrm>
                  <a:off x="6588224" y="4371950"/>
                  <a:ext cx="720080" cy="72008"/>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77" name="Rechteck 176"/>
                <p:cNvSpPr/>
                <p:nvPr/>
              </p:nvSpPr>
              <p:spPr>
                <a:xfrm>
                  <a:off x="6588224" y="4299942"/>
                  <a:ext cx="720080" cy="72008"/>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78" name="Rechteck 177"/>
                <p:cNvSpPr/>
                <p:nvPr/>
              </p:nvSpPr>
              <p:spPr>
                <a:xfrm>
                  <a:off x="6588219" y="4227935"/>
                  <a:ext cx="720080" cy="72007"/>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79" name="Rechteck 178"/>
                <p:cNvSpPr/>
                <p:nvPr/>
              </p:nvSpPr>
              <p:spPr>
                <a:xfrm>
                  <a:off x="6588224" y="4155926"/>
                  <a:ext cx="720080" cy="72008"/>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80" name="Rechteck 179"/>
                <p:cNvSpPr/>
                <p:nvPr/>
              </p:nvSpPr>
              <p:spPr>
                <a:xfrm>
                  <a:off x="6588224" y="4083918"/>
                  <a:ext cx="720080" cy="72008"/>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81" name="Rechteck 180"/>
                <p:cNvSpPr/>
                <p:nvPr/>
              </p:nvSpPr>
              <p:spPr>
                <a:xfrm>
                  <a:off x="6588224" y="4011910"/>
                  <a:ext cx="720080" cy="72008"/>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82" name="Rechteck 181"/>
                <p:cNvSpPr/>
                <p:nvPr/>
              </p:nvSpPr>
              <p:spPr>
                <a:xfrm>
                  <a:off x="6588224" y="3939902"/>
                  <a:ext cx="720080" cy="72008"/>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83" name="Rechteck 182"/>
                <p:cNvSpPr/>
                <p:nvPr/>
              </p:nvSpPr>
              <p:spPr>
                <a:xfrm>
                  <a:off x="6588224" y="3867894"/>
                  <a:ext cx="720080" cy="72008"/>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84" name="Rechteck 183"/>
                <p:cNvSpPr/>
                <p:nvPr/>
              </p:nvSpPr>
              <p:spPr>
                <a:xfrm>
                  <a:off x="6588224" y="3795886"/>
                  <a:ext cx="720080" cy="72008"/>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85" name="Rechteck 184"/>
                <p:cNvSpPr/>
                <p:nvPr/>
              </p:nvSpPr>
              <p:spPr>
                <a:xfrm>
                  <a:off x="6588224" y="3723878"/>
                  <a:ext cx="720080" cy="72008"/>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86" name="Rechteck 185"/>
                <p:cNvSpPr/>
                <p:nvPr/>
              </p:nvSpPr>
              <p:spPr>
                <a:xfrm>
                  <a:off x="6588224" y="3651870"/>
                  <a:ext cx="720080" cy="72008"/>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grpSp>
        </p:grpSp>
        <p:grpSp>
          <p:nvGrpSpPr>
            <p:cNvPr id="187" name="Gruppieren 186"/>
            <p:cNvGrpSpPr>
              <a:grpSpLocks noChangeAspect="1"/>
            </p:cNvGrpSpPr>
            <p:nvPr/>
          </p:nvGrpSpPr>
          <p:grpSpPr>
            <a:xfrm>
              <a:off x="5652120" y="4083918"/>
              <a:ext cx="899679" cy="691636"/>
              <a:chOff x="395536" y="3939902"/>
              <a:chExt cx="1093697" cy="840789"/>
            </a:xfrm>
          </p:grpSpPr>
          <p:sp>
            <p:nvSpPr>
              <p:cNvPr id="188" name="Textfeld 187"/>
              <p:cNvSpPr txBox="1"/>
              <p:nvPr/>
            </p:nvSpPr>
            <p:spPr>
              <a:xfrm>
                <a:off x="570609" y="4443957"/>
                <a:ext cx="787830" cy="336734"/>
              </a:xfrm>
              <a:prstGeom prst="rect">
                <a:avLst/>
              </a:prstGeom>
              <a:noFill/>
            </p:spPr>
            <p:txBody>
              <a:bodyPr wrap="square" rtlCol="0">
                <a:spAutoFit/>
              </a:bodyPr>
              <a:lstStyle/>
              <a:p>
                <a:r>
                  <a:rPr lang="de-DE" sz="1200" dirty="0" smtClean="0"/>
                  <a:t>Bank</a:t>
                </a:r>
                <a:endParaRPr lang="de-DE" dirty="0"/>
              </a:p>
            </p:txBody>
          </p:sp>
          <p:sp>
            <p:nvSpPr>
              <p:cNvPr id="189" name="Rechteck 188"/>
              <p:cNvSpPr/>
              <p:nvPr/>
            </p:nvSpPr>
            <p:spPr>
              <a:xfrm>
                <a:off x="1331640" y="4083918"/>
                <a:ext cx="144016" cy="216024"/>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90" name="Gleichschenkliges Dreieck 189"/>
              <p:cNvSpPr/>
              <p:nvPr/>
            </p:nvSpPr>
            <p:spPr>
              <a:xfrm rot="5400000">
                <a:off x="1297683" y="4261891"/>
                <a:ext cx="225507" cy="157593"/>
              </a:xfrm>
              <a:prstGeom prst="triangle">
                <a:avLst>
                  <a:gd name="adj" fmla="val 28527"/>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cxnSp>
            <p:nvCxnSpPr>
              <p:cNvPr id="191" name="Gerader Verbinder 190"/>
              <p:cNvCxnSpPr/>
              <p:nvPr/>
            </p:nvCxnSpPr>
            <p:spPr>
              <a:xfrm flipV="1">
                <a:off x="1331640" y="4299942"/>
                <a:ext cx="144016" cy="14401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2" name="Gleichschenkliges Dreieck 191"/>
              <p:cNvSpPr/>
              <p:nvPr/>
            </p:nvSpPr>
            <p:spPr>
              <a:xfrm rot="5400000" flipH="1" flipV="1">
                <a:off x="1295636" y="3975906"/>
                <a:ext cx="216024" cy="144016"/>
              </a:xfrm>
              <a:prstGeom prst="triangle">
                <a:avLst>
                  <a:gd name="adj" fmla="val 28527"/>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cxnSp>
            <p:nvCxnSpPr>
              <p:cNvPr id="193" name="Gerader Verbinder 192"/>
              <p:cNvCxnSpPr/>
              <p:nvPr/>
            </p:nvCxnSpPr>
            <p:spPr>
              <a:xfrm flipV="1">
                <a:off x="1475656" y="3939902"/>
                <a:ext cx="0" cy="36004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4" name="Rechteck 193"/>
              <p:cNvSpPr/>
              <p:nvPr/>
            </p:nvSpPr>
            <p:spPr>
              <a:xfrm>
                <a:off x="539552" y="3939902"/>
                <a:ext cx="792088" cy="144016"/>
              </a:xfrm>
              <a:prstGeom prst="rect">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95" name="Gleichschenkliges Dreieck 194"/>
              <p:cNvSpPr/>
              <p:nvPr/>
            </p:nvSpPr>
            <p:spPr>
              <a:xfrm rot="5400000" flipH="1" flipV="1">
                <a:off x="395536" y="3939902"/>
                <a:ext cx="144016" cy="144016"/>
              </a:xfrm>
              <a:prstGeom prst="triangle">
                <a:avLst>
                  <a:gd name="adj" fmla="val 0"/>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cxnSp>
            <p:nvCxnSpPr>
              <p:cNvPr id="196" name="Gerader Verbinder 195"/>
              <p:cNvCxnSpPr/>
              <p:nvPr/>
            </p:nvCxnSpPr>
            <p:spPr>
              <a:xfrm flipV="1">
                <a:off x="395536" y="3939902"/>
                <a:ext cx="144016" cy="14401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7" name="Gleichschenkliges Dreieck 196"/>
              <p:cNvSpPr/>
              <p:nvPr/>
            </p:nvSpPr>
            <p:spPr>
              <a:xfrm rot="16200000" flipH="1" flipV="1">
                <a:off x="1331640" y="3939902"/>
                <a:ext cx="144016" cy="144016"/>
              </a:xfrm>
              <a:prstGeom prst="triangle">
                <a:avLst>
                  <a:gd name="adj" fmla="val 0"/>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cxnSp>
            <p:nvCxnSpPr>
              <p:cNvPr id="198" name="Gerader Verbinder 197"/>
              <p:cNvCxnSpPr/>
              <p:nvPr/>
            </p:nvCxnSpPr>
            <p:spPr>
              <a:xfrm>
                <a:off x="539552" y="3939902"/>
                <a:ext cx="93610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9" name="Gerader Verbinder 198"/>
              <p:cNvCxnSpPr/>
              <p:nvPr/>
            </p:nvCxnSpPr>
            <p:spPr>
              <a:xfrm flipV="1">
                <a:off x="1331640" y="3939902"/>
                <a:ext cx="144016" cy="14401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00" name="Rechteck 199"/>
              <p:cNvSpPr/>
              <p:nvPr/>
            </p:nvSpPr>
            <p:spPr>
              <a:xfrm>
                <a:off x="395536" y="4083918"/>
                <a:ext cx="936104" cy="360040"/>
              </a:xfrm>
              <a:prstGeom prst="rect">
                <a:avLst/>
              </a:prstGeom>
              <a:solidFill>
                <a:schemeClr val="bg2">
                  <a:lumMod val="9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grpSp>
        <p:sp>
          <p:nvSpPr>
            <p:cNvPr id="201" name="Nach unten gekrümmter Pfeil 200"/>
            <p:cNvSpPr/>
            <p:nvPr/>
          </p:nvSpPr>
          <p:spPr>
            <a:xfrm>
              <a:off x="5364088" y="3075806"/>
              <a:ext cx="720080" cy="288032"/>
            </a:xfrm>
            <a:prstGeom prst="curved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02" name="Nach unten gekrümmter Pfeil 201"/>
            <p:cNvSpPr/>
            <p:nvPr/>
          </p:nvSpPr>
          <p:spPr>
            <a:xfrm flipH="1" flipV="1">
              <a:off x="5292080" y="3651870"/>
              <a:ext cx="792088" cy="288032"/>
            </a:xfrm>
            <a:prstGeom prst="curved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grpSp>
          <p:nvGrpSpPr>
            <p:cNvPr id="11" name="Gruppieren 10"/>
            <p:cNvGrpSpPr/>
            <p:nvPr/>
          </p:nvGrpSpPr>
          <p:grpSpPr>
            <a:xfrm>
              <a:off x="5076056" y="3455485"/>
              <a:ext cx="523695" cy="157108"/>
              <a:chOff x="5076056" y="3455485"/>
              <a:chExt cx="523695" cy="157108"/>
            </a:xfrm>
          </p:grpSpPr>
          <p:sp>
            <p:nvSpPr>
              <p:cNvPr id="206" name="Rechteck 205"/>
              <p:cNvSpPr/>
              <p:nvPr/>
            </p:nvSpPr>
            <p:spPr>
              <a:xfrm>
                <a:off x="5076056" y="3560224"/>
                <a:ext cx="523695" cy="52369"/>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07" name="Rechteck 206"/>
              <p:cNvSpPr/>
              <p:nvPr/>
            </p:nvSpPr>
            <p:spPr>
              <a:xfrm>
                <a:off x="5076056" y="3507854"/>
                <a:ext cx="523695" cy="52369"/>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08" name="Rechteck 207"/>
              <p:cNvSpPr/>
              <p:nvPr/>
            </p:nvSpPr>
            <p:spPr>
              <a:xfrm>
                <a:off x="5076056" y="3455485"/>
                <a:ext cx="523695" cy="52369"/>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grpSp>
        <p:grpSp>
          <p:nvGrpSpPr>
            <p:cNvPr id="219" name="Gruppieren 218"/>
            <p:cNvGrpSpPr/>
            <p:nvPr/>
          </p:nvGrpSpPr>
          <p:grpSpPr>
            <a:xfrm>
              <a:off x="6012160" y="3435846"/>
              <a:ext cx="115603" cy="172101"/>
              <a:chOff x="2987824" y="3291830"/>
              <a:chExt cx="115603" cy="172101"/>
            </a:xfrm>
          </p:grpSpPr>
          <p:sp>
            <p:nvSpPr>
              <p:cNvPr id="209" name="Rechteck 208"/>
              <p:cNvSpPr/>
              <p:nvPr/>
            </p:nvSpPr>
            <p:spPr>
              <a:xfrm flipV="1">
                <a:off x="2987824" y="3291830"/>
                <a:ext cx="115603" cy="57801"/>
              </a:xfrm>
              <a:prstGeom prst="rect">
                <a:avLst/>
              </a:prstGeom>
              <a:solidFill>
                <a:schemeClr val="accent4">
                  <a:lumMod val="20000"/>
                  <a:lumOff val="8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10" name="Rechteck 209"/>
              <p:cNvSpPr/>
              <p:nvPr/>
            </p:nvSpPr>
            <p:spPr>
              <a:xfrm flipV="1">
                <a:off x="2987824" y="3349631"/>
                <a:ext cx="115603" cy="57801"/>
              </a:xfrm>
              <a:prstGeom prst="rect">
                <a:avLst/>
              </a:prstGeom>
              <a:solidFill>
                <a:schemeClr val="accent4">
                  <a:lumMod val="20000"/>
                  <a:lumOff val="8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15" name="Rechteck 214"/>
              <p:cNvSpPr/>
              <p:nvPr/>
            </p:nvSpPr>
            <p:spPr>
              <a:xfrm flipV="1">
                <a:off x="2987824" y="3406130"/>
                <a:ext cx="115603" cy="57801"/>
              </a:xfrm>
              <a:prstGeom prst="rect">
                <a:avLst/>
              </a:prstGeom>
              <a:solidFill>
                <a:schemeClr val="accent4">
                  <a:lumMod val="20000"/>
                  <a:lumOff val="8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grpSp>
      </p:grpSp>
      <p:sp>
        <p:nvSpPr>
          <p:cNvPr id="5" name="Rechteck 4"/>
          <p:cNvSpPr/>
          <p:nvPr/>
        </p:nvSpPr>
        <p:spPr>
          <a:xfrm>
            <a:off x="5796136" y="2211710"/>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dirty="0" smtClean="0">
                <a:solidFill>
                  <a:schemeClr val="tx1">
                    <a:lumMod val="50000"/>
                  </a:schemeClr>
                </a:solidFill>
              </a:rPr>
              <a:t>Bank</a:t>
            </a:r>
            <a:endParaRPr lang="de-DE" sz="1400" dirty="0" smtClean="0">
              <a:solidFill>
                <a:schemeClr val="tx1">
                  <a:lumMod val="50000"/>
                </a:schemeClr>
              </a:solidFill>
            </a:endParaRPr>
          </a:p>
        </p:txBody>
      </p:sp>
      <p:grpSp>
        <p:nvGrpSpPr>
          <p:cNvPr id="32" name="Gruppieren 31"/>
          <p:cNvGrpSpPr/>
          <p:nvPr/>
        </p:nvGrpSpPr>
        <p:grpSpPr>
          <a:xfrm>
            <a:off x="6904669" y="3075806"/>
            <a:ext cx="1915803" cy="1717159"/>
            <a:chOff x="6904669" y="3075806"/>
            <a:chExt cx="1915803" cy="1717159"/>
          </a:xfrm>
        </p:grpSpPr>
        <p:sp>
          <p:nvSpPr>
            <p:cNvPr id="171" name="Textfeld 170"/>
            <p:cNvSpPr txBox="1"/>
            <p:nvPr/>
          </p:nvSpPr>
          <p:spPr>
            <a:xfrm>
              <a:off x="7884368" y="4515966"/>
              <a:ext cx="936104" cy="276999"/>
            </a:xfrm>
            <a:prstGeom prst="rect">
              <a:avLst/>
            </a:prstGeom>
            <a:noFill/>
          </p:spPr>
          <p:txBody>
            <a:bodyPr wrap="square" rtlCol="0">
              <a:spAutoFit/>
            </a:bodyPr>
            <a:lstStyle/>
            <a:p>
              <a:r>
                <a:rPr lang="de-DE" sz="1200" dirty="0" smtClean="0"/>
                <a:t>Überschuss</a:t>
              </a:r>
              <a:endParaRPr lang="de-DE" dirty="0"/>
            </a:p>
          </p:txBody>
        </p:sp>
        <p:grpSp>
          <p:nvGrpSpPr>
            <p:cNvPr id="10" name="Gruppieren 9"/>
            <p:cNvGrpSpPr>
              <a:grpSpLocks noChangeAspect="1"/>
            </p:cNvGrpSpPr>
            <p:nvPr/>
          </p:nvGrpSpPr>
          <p:grpSpPr>
            <a:xfrm>
              <a:off x="8316416" y="3723878"/>
              <a:ext cx="121860" cy="792088"/>
              <a:chOff x="7020272" y="3219822"/>
              <a:chExt cx="144016" cy="936104"/>
            </a:xfrm>
          </p:grpSpPr>
          <p:sp>
            <p:nvSpPr>
              <p:cNvPr id="172" name="Rechteck 171"/>
              <p:cNvSpPr/>
              <p:nvPr/>
            </p:nvSpPr>
            <p:spPr>
              <a:xfrm flipV="1">
                <a:off x="7020272" y="3435846"/>
                <a:ext cx="144016" cy="72008"/>
              </a:xfrm>
              <a:prstGeom prst="rect">
                <a:avLst/>
              </a:prstGeom>
              <a:solidFill>
                <a:srgbClr val="FFFF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03" name="Rechteck 202"/>
              <p:cNvSpPr/>
              <p:nvPr/>
            </p:nvSpPr>
            <p:spPr>
              <a:xfrm flipV="1">
                <a:off x="7020272" y="3507854"/>
                <a:ext cx="144016" cy="72008"/>
              </a:xfrm>
              <a:prstGeom prst="rect">
                <a:avLst/>
              </a:prstGeom>
              <a:solidFill>
                <a:srgbClr val="FFFF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04" name="Rechteck 203"/>
              <p:cNvSpPr/>
              <p:nvPr/>
            </p:nvSpPr>
            <p:spPr>
              <a:xfrm flipV="1">
                <a:off x="7020272" y="3291830"/>
                <a:ext cx="144016" cy="72008"/>
              </a:xfrm>
              <a:prstGeom prst="rect">
                <a:avLst/>
              </a:prstGeom>
              <a:solidFill>
                <a:srgbClr val="FFFF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05" name="Rechteck 204"/>
              <p:cNvSpPr/>
              <p:nvPr/>
            </p:nvSpPr>
            <p:spPr>
              <a:xfrm flipV="1">
                <a:off x="7020272" y="3363838"/>
                <a:ext cx="144016" cy="72008"/>
              </a:xfrm>
              <a:prstGeom prst="rect">
                <a:avLst/>
              </a:prstGeom>
              <a:solidFill>
                <a:srgbClr val="FFFF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11" name="Rechteck 210"/>
              <p:cNvSpPr/>
              <p:nvPr/>
            </p:nvSpPr>
            <p:spPr>
              <a:xfrm flipV="1">
                <a:off x="7020272" y="3219822"/>
                <a:ext cx="144016" cy="72008"/>
              </a:xfrm>
              <a:prstGeom prst="rect">
                <a:avLst/>
              </a:prstGeom>
              <a:solidFill>
                <a:srgbClr val="FFFF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12" name="Rechteck 211"/>
              <p:cNvSpPr/>
              <p:nvPr/>
            </p:nvSpPr>
            <p:spPr>
              <a:xfrm flipV="1">
                <a:off x="7020272" y="3579862"/>
                <a:ext cx="144016" cy="72008"/>
              </a:xfrm>
              <a:prstGeom prst="rect">
                <a:avLst/>
              </a:prstGeom>
              <a:solidFill>
                <a:srgbClr val="FFFF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13" name="Rechteck 212"/>
              <p:cNvSpPr/>
              <p:nvPr/>
            </p:nvSpPr>
            <p:spPr>
              <a:xfrm flipV="1">
                <a:off x="7020272" y="3651870"/>
                <a:ext cx="144016" cy="72008"/>
              </a:xfrm>
              <a:prstGeom prst="rect">
                <a:avLst/>
              </a:prstGeom>
              <a:solidFill>
                <a:srgbClr val="FFFF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14" name="Rechteck 213"/>
              <p:cNvSpPr/>
              <p:nvPr/>
            </p:nvSpPr>
            <p:spPr>
              <a:xfrm flipV="1">
                <a:off x="7020272" y="3723878"/>
                <a:ext cx="144016" cy="72008"/>
              </a:xfrm>
              <a:prstGeom prst="rect">
                <a:avLst/>
              </a:prstGeom>
              <a:solidFill>
                <a:srgbClr val="FFFF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16" name="Rechteck 215"/>
              <p:cNvSpPr/>
              <p:nvPr/>
            </p:nvSpPr>
            <p:spPr>
              <a:xfrm flipV="1">
                <a:off x="7020272" y="3795886"/>
                <a:ext cx="144016" cy="72008"/>
              </a:xfrm>
              <a:prstGeom prst="rect">
                <a:avLst/>
              </a:prstGeom>
              <a:solidFill>
                <a:srgbClr val="FFFF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17" name="Rechteck 216"/>
              <p:cNvSpPr/>
              <p:nvPr/>
            </p:nvSpPr>
            <p:spPr>
              <a:xfrm flipV="1">
                <a:off x="7020272" y="3867894"/>
                <a:ext cx="144016" cy="72008"/>
              </a:xfrm>
              <a:prstGeom prst="rect">
                <a:avLst/>
              </a:prstGeom>
              <a:solidFill>
                <a:srgbClr val="FFFF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18" name="Rechteck 217"/>
              <p:cNvSpPr/>
              <p:nvPr/>
            </p:nvSpPr>
            <p:spPr>
              <a:xfrm flipV="1">
                <a:off x="7020272" y="3939902"/>
                <a:ext cx="144016" cy="72008"/>
              </a:xfrm>
              <a:prstGeom prst="rect">
                <a:avLst/>
              </a:prstGeom>
              <a:solidFill>
                <a:srgbClr val="FFFF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20" name="Rechteck 219"/>
              <p:cNvSpPr/>
              <p:nvPr/>
            </p:nvSpPr>
            <p:spPr>
              <a:xfrm flipV="1">
                <a:off x="7020272" y="4011910"/>
                <a:ext cx="144016" cy="72008"/>
              </a:xfrm>
              <a:prstGeom prst="rect">
                <a:avLst/>
              </a:prstGeom>
              <a:solidFill>
                <a:srgbClr val="FFFF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21" name="Rechteck 220"/>
              <p:cNvSpPr/>
              <p:nvPr/>
            </p:nvSpPr>
            <p:spPr>
              <a:xfrm flipV="1">
                <a:off x="7020272" y="4083918"/>
                <a:ext cx="144016" cy="72008"/>
              </a:xfrm>
              <a:prstGeom prst="rect">
                <a:avLst/>
              </a:prstGeom>
              <a:solidFill>
                <a:srgbClr val="FFFF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grpSp>
        <p:grpSp>
          <p:nvGrpSpPr>
            <p:cNvPr id="236" name="Gruppieren 235"/>
            <p:cNvGrpSpPr/>
            <p:nvPr/>
          </p:nvGrpSpPr>
          <p:grpSpPr>
            <a:xfrm>
              <a:off x="6904669" y="3075806"/>
              <a:ext cx="1296144" cy="1697701"/>
              <a:chOff x="4788024" y="3075806"/>
              <a:chExt cx="1296144" cy="1697701"/>
            </a:xfrm>
          </p:grpSpPr>
          <p:grpSp>
            <p:nvGrpSpPr>
              <p:cNvPr id="237" name="Gruppieren 236"/>
              <p:cNvGrpSpPr>
                <a:grpSpLocks noChangeAspect="1"/>
              </p:cNvGrpSpPr>
              <p:nvPr/>
            </p:nvGrpSpPr>
            <p:grpSpPr>
              <a:xfrm>
                <a:off x="4788024" y="3927202"/>
                <a:ext cx="576068" cy="846305"/>
                <a:chOff x="4355971" y="3651870"/>
                <a:chExt cx="792093" cy="1163670"/>
              </a:xfrm>
            </p:grpSpPr>
            <p:sp>
              <p:nvSpPr>
                <p:cNvPr id="262" name="Textfeld 261"/>
                <p:cNvSpPr txBox="1"/>
                <p:nvPr/>
              </p:nvSpPr>
              <p:spPr>
                <a:xfrm>
                  <a:off x="4355976" y="4434666"/>
                  <a:ext cx="792088" cy="380874"/>
                </a:xfrm>
                <a:prstGeom prst="rect">
                  <a:avLst/>
                </a:prstGeom>
                <a:noFill/>
              </p:spPr>
              <p:txBody>
                <a:bodyPr wrap="square" rtlCol="0">
                  <a:spAutoFit/>
                </a:bodyPr>
                <a:lstStyle/>
                <a:p>
                  <a:r>
                    <a:rPr lang="de-DE" sz="1200" dirty="0" smtClean="0"/>
                    <a:t>Strom</a:t>
                  </a:r>
                  <a:endParaRPr lang="de-DE" dirty="0"/>
                </a:p>
              </p:txBody>
            </p:sp>
            <p:grpSp>
              <p:nvGrpSpPr>
                <p:cNvPr id="263" name="Gruppieren 262"/>
                <p:cNvGrpSpPr/>
                <p:nvPr/>
              </p:nvGrpSpPr>
              <p:grpSpPr>
                <a:xfrm>
                  <a:off x="4355971" y="3651870"/>
                  <a:ext cx="720085" cy="792088"/>
                  <a:chOff x="6588219" y="3651870"/>
                  <a:chExt cx="720085" cy="792088"/>
                </a:xfrm>
              </p:grpSpPr>
              <p:sp>
                <p:nvSpPr>
                  <p:cNvPr id="264" name="Rechteck 263"/>
                  <p:cNvSpPr/>
                  <p:nvPr/>
                </p:nvSpPr>
                <p:spPr>
                  <a:xfrm>
                    <a:off x="6588224" y="4371950"/>
                    <a:ext cx="720080" cy="72008"/>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65" name="Rechteck 264"/>
                  <p:cNvSpPr/>
                  <p:nvPr/>
                </p:nvSpPr>
                <p:spPr>
                  <a:xfrm>
                    <a:off x="6588224" y="4299942"/>
                    <a:ext cx="720080" cy="72008"/>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66" name="Rechteck 265"/>
                  <p:cNvSpPr/>
                  <p:nvPr/>
                </p:nvSpPr>
                <p:spPr>
                  <a:xfrm>
                    <a:off x="6588219" y="4227935"/>
                    <a:ext cx="720080" cy="72007"/>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67" name="Rechteck 266"/>
                  <p:cNvSpPr/>
                  <p:nvPr/>
                </p:nvSpPr>
                <p:spPr>
                  <a:xfrm>
                    <a:off x="6588224" y="4155926"/>
                    <a:ext cx="720080" cy="72008"/>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68" name="Rechteck 267"/>
                  <p:cNvSpPr/>
                  <p:nvPr/>
                </p:nvSpPr>
                <p:spPr>
                  <a:xfrm>
                    <a:off x="6588224" y="4083918"/>
                    <a:ext cx="720080" cy="72008"/>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69" name="Rechteck 268"/>
                  <p:cNvSpPr/>
                  <p:nvPr/>
                </p:nvSpPr>
                <p:spPr>
                  <a:xfrm>
                    <a:off x="6588224" y="4011910"/>
                    <a:ext cx="720080" cy="72008"/>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70" name="Rechteck 269"/>
                  <p:cNvSpPr/>
                  <p:nvPr/>
                </p:nvSpPr>
                <p:spPr>
                  <a:xfrm>
                    <a:off x="6588224" y="3939902"/>
                    <a:ext cx="720080" cy="72008"/>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71" name="Rechteck 270"/>
                  <p:cNvSpPr/>
                  <p:nvPr/>
                </p:nvSpPr>
                <p:spPr>
                  <a:xfrm>
                    <a:off x="6588224" y="3867894"/>
                    <a:ext cx="720080" cy="72008"/>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72" name="Rechteck 271"/>
                  <p:cNvSpPr/>
                  <p:nvPr/>
                </p:nvSpPr>
                <p:spPr>
                  <a:xfrm>
                    <a:off x="6588224" y="3795886"/>
                    <a:ext cx="720080" cy="72008"/>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73" name="Rechteck 272"/>
                  <p:cNvSpPr/>
                  <p:nvPr/>
                </p:nvSpPr>
                <p:spPr>
                  <a:xfrm>
                    <a:off x="6588224" y="3723878"/>
                    <a:ext cx="720080" cy="72008"/>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74" name="Rechteck 273"/>
                  <p:cNvSpPr/>
                  <p:nvPr/>
                </p:nvSpPr>
                <p:spPr>
                  <a:xfrm>
                    <a:off x="6588224" y="3651870"/>
                    <a:ext cx="720080" cy="72008"/>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grpSp>
          </p:grpSp>
          <p:sp>
            <p:nvSpPr>
              <p:cNvPr id="239" name="Nach unten gekrümmter Pfeil 238"/>
              <p:cNvSpPr/>
              <p:nvPr/>
            </p:nvSpPr>
            <p:spPr>
              <a:xfrm>
                <a:off x="5364088" y="3075806"/>
                <a:ext cx="720080" cy="288032"/>
              </a:xfrm>
              <a:prstGeom prst="curved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40" name="Nach unten gekrümmter Pfeil 239"/>
              <p:cNvSpPr/>
              <p:nvPr/>
            </p:nvSpPr>
            <p:spPr>
              <a:xfrm flipH="1" flipV="1">
                <a:off x="5292080" y="3651870"/>
                <a:ext cx="792088" cy="288032"/>
              </a:xfrm>
              <a:prstGeom prst="curved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47" name="Rechteck 246"/>
              <p:cNvSpPr/>
              <p:nvPr/>
            </p:nvSpPr>
            <p:spPr>
              <a:xfrm>
                <a:off x="5076056" y="3507854"/>
                <a:ext cx="523695" cy="52369"/>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grpSp>
        <p:sp>
          <p:nvSpPr>
            <p:cNvPr id="275" name="Rechteck 274"/>
            <p:cNvSpPr/>
            <p:nvPr/>
          </p:nvSpPr>
          <p:spPr>
            <a:xfrm flipV="1">
              <a:off x="8122548" y="3507854"/>
              <a:ext cx="121860" cy="60930"/>
            </a:xfrm>
            <a:prstGeom prst="rect">
              <a:avLst/>
            </a:prstGeom>
            <a:solidFill>
              <a:srgbClr val="FFFF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grpSp>
      <p:pic>
        <p:nvPicPr>
          <p:cNvPr id="29" name="Grafik 28"/>
          <p:cNvPicPr>
            <a:picLocks noChangeAspect="1"/>
          </p:cNvPicPr>
          <p:nvPr/>
        </p:nvPicPr>
        <p:blipFill>
          <a:blip r:embed="rId6"/>
          <a:stretch>
            <a:fillRect/>
          </a:stretch>
        </p:blipFill>
        <p:spPr>
          <a:xfrm>
            <a:off x="6948264" y="1779662"/>
            <a:ext cx="1584176" cy="623634"/>
          </a:xfrm>
          <a:prstGeom prst="rect">
            <a:avLst/>
          </a:prstGeom>
        </p:spPr>
      </p:pic>
      <p:sp>
        <p:nvSpPr>
          <p:cNvPr id="164" name="Rechteck 163"/>
          <p:cNvSpPr/>
          <p:nvPr/>
        </p:nvSpPr>
        <p:spPr>
          <a:xfrm>
            <a:off x="4644008" y="987574"/>
            <a:ext cx="4320480" cy="39604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65" name="Rechteck 164"/>
          <p:cNvSpPr/>
          <p:nvPr/>
        </p:nvSpPr>
        <p:spPr>
          <a:xfrm>
            <a:off x="2483768" y="843558"/>
            <a:ext cx="2232248" cy="42747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66" name="Rechteck 165"/>
          <p:cNvSpPr/>
          <p:nvPr/>
        </p:nvSpPr>
        <p:spPr>
          <a:xfrm>
            <a:off x="6732240" y="1419622"/>
            <a:ext cx="2304256" cy="34563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Tree>
    <p:extLst>
      <p:ext uri="{BB962C8B-B14F-4D97-AF65-F5344CB8AC3E}">
        <p14:creationId xmlns:p14="http://schemas.microsoft.com/office/powerpoint/2010/main" val="24752670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65"/>
                                        </p:tgtEl>
                                      </p:cBhvr>
                                    </p:animEffect>
                                    <p:set>
                                      <p:cBhvr>
                                        <p:cTn id="7" dur="1" fill="hold">
                                          <p:stCondLst>
                                            <p:cond delay="499"/>
                                          </p:stCondLst>
                                        </p:cTn>
                                        <p:tgtEl>
                                          <p:spTgt spid="16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64"/>
                                        </p:tgtEl>
                                      </p:cBhvr>
                                    </p:animEffect>
                                    <p:set>
                                      <p:cBhvr>
                                        <p:cTn id="12" dur="1" fill="hold">
                                          <p:stCondLst>
                                            <p:cond delay="499"/>
                                          </p:stCondLst>
                                        </p:cTn>
                                        <p:tgtEl>
                                          <p:spTgt spid="16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 grpId="0" animBg="1"/>
      <p:bldP spid="16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3"/>
          </p:nvPr>
        </p:nvSpPr>
        <p:spPr/>
        <p:txBody>
          <a:bodyPr/>
          <a:lstStyle/>
          <a:p>
            <a:endParaRPr lang="de-DE" dirty="0"/>
          </a:p>
        </p:txBody>
      </p:sp>
      <p:sp>
        <p:nvSpPr>
          <p:cNvPr id="3" name="Titel 2"/>
          <p:cNvSpPr>
            <a:spLocks noGrp="1"/>
          </p:cNvSpPr>
          <p:nvPr>
            <p:ph type="title"/>
          </p:nvPr>
        </p:nvSpPr>
        <p:spPr/>
        <p:txBody>
          <a:bodyPr/>
          <a:lstStyle/>
          <a:p>
            <a:r>
              <a:rPr lang="de-DE" dirty="0" smtClean="0"/>
              <a:t>Ressourcensymbole</a:t>
            </a:r>
            <a:endParaRPr lang="de-DE" dirty="0"/>
          </a:p>
        </p:txBody>
      </p:sp>
      <p:sp>
        <p:nvSpPr>
          <p:cNvPr id="6" name="Foliennummernplatzhalter 5"/>
          <p:cNvSpPr>
            <a:spLocks noGrp="1"/>
          </p:cNvSpPr>
          <p:nvPr>
            <p:ph type="sldNum" sz="quarter" idx="16"/>
          </p:nvPr>
        </p:nvSpPr>
        <p:spPr/>
        <p:txBody>
          <a:bodyPr/>
          <a:lstStyle/>
          <a:p>
            <a:fld id="{D2AF0525-6F57-470C-8749-21765908DC7F}" type="slidenum">
              <a:rPr lang="de-DE" smtClean="0"/>
              <a:pPr/>
              <a:t>11</a:t>
            </a:fld>
            <a:endParaRPr lang="de-DE" dirty="0"/>
          </a:p>
        </p:txBody>
      </p:sp>
      <p:graphicFrame>
        <p:nvGraphicFramePr>
          <p:cNvPr id="4" name="Tabelle 3"/>
          <p:cNvGraphicFramePr>
            <a:graphicFrameLocks noGrp="1"/>
          </p:cNvGraphicFramePr>
          <p:nvPr>
            <p:extLst/>
          </p:nvPr>
        </p:nvGraphicFramePr>
        <p:xfrm>
          <a:off x="323527" y="843558"/>
          <a:ext cx="8496944" cy="4032448"/>
        </p:xfrm>
        <a:graphic>
          <a:graphicData uri="http://schemas.openxmlformats.org/drawingml/2006/table">
            <a:tbl>
              <a:tblPr firstRow="1" bandRow="1">
                <a:tableStyleId>{073A0DAA-6AF3-43AB-8588-CEC1D06C72B9}</a:tableStyleId>
              </a:tblPr>
              <a:tblGrid>
                <a:gridCol w="2124236"/>
                <a:gridCol w="2124236"/>
                <a:gridCol w="2124236"/>
                <a:gridCol w="2124236"/>
              </a:tblGrid>
              <a:tr h="548014">
                <a:tc>
                  <a:txBody>
                    <a:bodyPr/>
                    <a:lstStyle/>
                    <a:p>
                      <a:pPr algn="ctr"/>
                      <a:endParaRPr lang="de-DE" sz="700" b="1" dirty="0" smtClean="0"/>
                    </a:p>
                    <a:p>
                      <a:pPr algn="ctr"/>
                      <a:r>
                        <a:rPr lang="de-DE" b="1" dirty="0" smtClean="0"/>
                        <a:t>Addiert</a:t>
                      </a:r>
                      <a:endParaRPr lang="de-DE" b="1" dirty="0"/>
                    </a:p>
                  </a:txBody>
                  <a:tcPr>
                    <a:lnL w="12700" cmpd="sng">
                      <a:noFill/>
                    </a:lnL>
                    <a:lnR w="28575"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de-DE" sz="700" b="1" dirty="0" smtClean="0"/>
                    </a:p>
                    <a:p>
                      <a:pPr algn="ctr"/>
                      <a:r>
                        <a:rPr lang="de-DE" b="1" dirty="0" smtClean="0"/>
                        <a:t>Reduziert</a:t>
                      </a:r>
                      <a:endParaRPr lang="de-DE" b="1"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ctr"/>
                      <a:endParaRPr lang="de-DE" sz="700" b="1" dirty="0" smtClean="0"/>
                    </a:p>
                    <a:p>
                      <a:pPr algn="ctr"/>
                      <a:r>
                        <a:rPr lang="de-DE" b="1" dirty="0" smtClean="0"/>
                        <a:t>Ersetzt durch</a:t>
                      </a:r>
                      <a:endParaRPr lang="de-DE" b="1" dirty="0"/>
                    </a:p>
                  </a:txBody>
                  <a:tcPr>
                    <a:lnL w="28575"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de-DE" b="1" dirty="0"/>
                    </a:p>
                  </a:txBody>
                  <a:tcPr/>
                </a:tc>
              </a:tr>
              <a:tr h="1205729">
                <a:tc>
                  <a:txBody>
                    <a:bodyPr/>
                    <a:lstStyle/>
                    <a:p>
                      <a:endParaRPr lang="de-DE" dirty="0"/>
                    </a:p>
                  </a:txBody>
                  <a:tcPr>
                    <a:lnL w="12700" cmpd="sng">
                      <a:noFill/>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28575"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278705">
                <a:tc>
                  <a:txBody>
                    <a:bodyPr/>
                    <a:lstStyle/>
                    <a:p>
                      <a:endParaRPr lang="de-DE" dirty="0"/>
                    </a:p>
                  </a:txBody>
                  <a:tcPr>
                    <a:lnL w="12700" cmpd="sng">
                      <a:noFill/>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de-DE"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de-DE"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de-DE" dirty="0"/>
                    </a:p>
                  </a:txBody>
                  <a:tcPr>
                    <a:lnL w="28575"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pic>
        <p:nvPicPr>
          <p:cNvPr id="8" name="Grafik 7"/>
          <p:cNvPicPr>
            <a:picLocks noChangeAspect="1"/>
          </p:cNvPicPr>
          <p:nvPr/>
        </p:nvPicPr>
        <p:blipFill>
          <a:blip r:embed="rId3"/>
          <a:stretch>
            <a:fillRect/>
          </a:stretch>
        </p:blipFill>
        <p:spPr>
          <a:xfrm>
            <a:off x="971600" y="1707654"/>
            <a:ext cx="780718" cy="674257"/>
          </a:xfrm>
          <a:prstGeom prst="rect">
            <a:avLst/>
          </a:prstGeom>
        </p:spPr>
      </p:pic>
      <p:pic>
        <p:nvPicPr>
          <p:cNvPr id="73" name="Grafik 72"/>
          <p:cNvPicPr>
            <a:picLocks noChangeAspect="1"/>
          </p:cNvPicPr>
          <p:nvPr/>
        </p:nvPicPr>
        <p:blipFill>
          <a:blip r:embed="rId4"/>
          <a:stretch>
            <a:fillRect/>
          </a:stretch>
        </p:blipFill>
        <p:spPr>
          <a:xfrm>
            <a:off x="3131840" y="1707654"/>
            <a:ext cx="714294" cy="661164"/>
          </a:xfrm>
          <a:prstGeom prst="rect">
            <a:avLst/>
          </a:prstGeom>
        </p:spPr>
      </p:pic>
      <p:grpSp>
        <p:nvGrpSpPr>
          <p:cNvPr id="30" name="Gruppieren 29"/>
          <p:cNvGrpSpPr/>
          <p:nvPr/>
        </p:nvGrpSpPr>
        <p:grpSpPr>
          <a:xfrm>
            <a:off x="467544" y="3363838"/>
            <a:ext cx="1904085" cy="1411714"/>
            <a:chOff x="467544" y="3363838"/>
            <a:chExt cx="1904085" cy="1411714"/>
          </a:xfrm>
        </p:grpSpPr>
        <p:sp>
          <p:nvSpPr>
            <p:cNvPr id="59" name="Nach unten gekrümmter Pfeil 58"/>
            <p:cNvSpPr/>
            <p:nvPr/>
          </p:nvSpPr>
          <p:spPr>
            <a:xfrm>
              <a:off x="971600" y="3363838"/>
              <a:ext cx="720080" cy="288032"/>
            </a:xfrm>
            <a:prstGeom prst="curved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grpSp>
          <p:nvGrpSpPr>
            <p:cNvPr id="70" name="Gruppieren 69"/>
            <p:cNvGrpSpPr>
              <a:grpSpLocks noChangeAspect="1"/>
            </p:cNvGrpSpPr>
            <p:nvPr/>
          </p:nvGrpSpPr>
          <p:grpSpPr>
            <a:xfrm>
              <a:off x="467544" y="4083916"/>
              <a:ext cx="899679" cy="691636"/>
              <a:chOff x="395536" y="3939902"/>
              <a:chExt cx="1093697" cy="840789"/>
            </a:xfrm>
          </p:grpSpPr>
          <p:sp>
            <p:nvSpPr>
              <p:cNvPr id="9" name="Textfeld 8"/>
              <p:cNvSpPr txBox="1"/>
              <p:nvPr/>
            </p:nvSpPr>
            <p:spPr>
              <a:xfrm>
                <a:off x="570609" y="4443957"/>
                <a:ext cx="787830" cy="336734"/>
              </a:xfrm>
              <a:prstGeom prst="rect">
                <a:avLst/>
              </a:prstGeom>
              <a:noFill/>
            </p:spPr>
            <p:txBody>
              <a:bodyPr wrap="square" rtlCol="0">
                <a:spAutoFit/>
              </a:bodyPr>
              <a:lstStyle/>
              <a:p>
                <a:r>
                  <a:rPr lang="de-DE" sz="1200" dirty="0" smtClean="0"/>
                  <a:t>Bank</a:t>
                </a:r>
                <a:endParaRPr lang="de-DE" dirty="0"/>
              </a:p>
            </p:txBody>
          </p:sp>
          <p:sp>
            <p:nvSpPr>
              <p:cNvPr id="62" name="Rechteck 61"/>
              <p:cNvSpPr/>
              <p:nvPr/>
            </p:nvSpPr>
            <p:spPr>
              <a:xfrm>
                <a:off x="1331640" y="4083918"/>
                <a:ext cx="144016" cy="216024"/>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64" name="Gleichschenkliges Dreieck 63"/>
              <p:cNvSpPr/>
              <p:nvPr/>
            </p:nvSpPr>
            <p:spPr>
              <a:xfrm rot="5400000">
                <a:off x="1297683" y="4261891"/>
                <a:ext cx="225507" cy="157593"/>
              </a:xfrm>
              <a:prstGeom prst="triangle">
                <a:avLst>
                  <a:gd name="adj" fmla="val 28527"/>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cxnSp>
            <p:nvCxnSpPr>
              <p:cNvPr id="47" name="Gerader Verbinder 46"/>
              <p:cNvCxnSpPr/>
              <p:nvPr/>
            </p:nvCxnSpPr>
            <p:spPr>
              <a:xfrm flipV="1">
                <a:off x="1331640" y="4299942"/>
                <a:ext cx="144016" cy="14401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Gleichschenkliges Dreieck 64"/>
              <p:cNvSpPr/>
              <p:nvPr/>
            </p:nvSpPr>
            <p:spPr>
              <a:xfrm rot="5400000" flipH="1" flipV="1">
                <a:off x="1295636" y="3975906"/>
                <a:ext cx="216024" cy="144016"/>
              </a:xfrm>
              <a:prstGeom prst="triangle">
                <a:avLst>
                  <a:gd name="adj" fmla="val 28527"/>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cxnSp>
            <p:nvCxnSpPr>
              <p:cNvPr id="56" name="Gerader Verbinder 55"/>
              <p:cNvCxnSpPr/>
              <p:nvPr/>
            </p:nvCxnSpPr>
            <p:spPr>
              <a:xfrm flipV="1">
                <a:off x="1475656" y="3939902"/>
                <a:ext cx="0" cy="36004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6" name="Rechteck 65"/>
              <p:cNvSpPr/>
              <p:nvPr/>
            </p:nvSpPr>
            <p:spPr>
              <a:xfrm>
                <a:off x="539552" y="3939902"/>
                <a:ext cx="792088" cy="144016"/>
              </a:xfrm>
              <a:prstGeom prst="rect">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67" name="Gleichschenkliges Dreieck 66"/>
              <p:cNvSpPr/>
              <p:nvPr/>
            </p:nvSpPr>
            <p:spPr>
              <a:xfrm rot="5400000" flipH="1" flipV="1">
                <a:off x="395536" y="3939902"/>
                <a:ext cx="144016" cy="144016"/>
              </a:xfrm>
              <a:prstGeom prst="triangle">
                <a:avLst>
                  <a:gd name="adj" fmla="val 0"/>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cxnSp>
            <p:nvCxnSpPr>
              <p:cNvPr id="50" name="Gerader Verbinder 49"/>
              <p:cNvCxnSpPr/>
              <p:nvPr/>
            </p:nvCxnSpPr>
            <p:spPr>
              <a:xfrm flipV="1">
                <a:off x="395536" y="3939902"/>
                <a:ext cx="144016" cy="14401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8" name="Gleichschenkliges Dreieck 67"/>
              <p:cNvSpPr/>
              <p:nvPr/>
            </p:nvSpPr>
            <p:spPr>
              <a:xfrm rot="16200000" flipH="1" flipV="1">
                <a:off x="1331640" y="3939902"/>
                <a:ext cx="144016" cy="144016"/>
              </a:xfrm>
              <a:prstGeom prst="triangle">
                <a:avLst>
                  <a:gd name="adj" fmla="val 0"/>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cxnSp>
            <p:nvCxnSpPr>
              <p:cNvPr id="54" name="Gerader Verbinder 53"/>
              <p:cNvCxnSpPr/>
              <p:nvPr/>
            </p:nvCxnSpPr>
            <p:spPr>
              <a:xfrm>
                <a:off x="539552" y="3939902"/>
                <a:ext cx="93610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Gerader Verbinder 50"/>
              <p:cNvCxnSpPr/>
              <p:nvPr/>
            </p:nvCxnSpPr>
            <p:spPr>
              <a:xfrm flipV="1">
                <a:off x="1331640" y="3939902"/>
                <a:ext cx="144016" cy="14401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Rechteck 43"/>
              <p:cNvSpPr/>
              <p:nvPr/>
            </p:nvSpPr>
            <p:spPr>
              <a:xfrm>
                <a:off x="395536" y="4083918"/>
                <a:ext cx="936104" cy="360040"/>
              </a:xfrm>
              <a:prstGeom prst="rect">
                <a:avLst/>
              </a:prstGeom>
              <a:solidFill>
                <a:schemeClr val="bg2">
                  <a:lumMod val="9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grpSp>
        <p:grpSp>
          <p:nvGrpSpPr>
            <p:cNvPr id="71" name="Gruppieren 70"/>
            <p:cNvGrpSpPr>
              <a:grpSpLocks noChangeAspect="1"/>
            </p:cNvGrpSpPr>
            <p:nvPr/>
          </p:nvGrpSpPr>
          <p:grpSpPr>
            <a:xfrm>
              <a:off x="1619672" y="3579862"/>
              <a:ext cx="751957" cy="1186637"/>
              <a:chOff x="1907704" y="3291830"/>
              <a:chExt cx="936104" cy="1477233"/>
            </a:xfrm>
          </p:grpSpPr>
          <p:sp>
            <p:nvSpPr>
              <p:cNvPr id="12" name="Rechteck 11"/>
              <p:cNvSpPr/>
              <p:nvPr/>
            </p:nvSpPr>
            <p:spPr>
              <a:xfrm>
                <a:off x="2123728" y="4371950"/>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4" name="Rechteck 13"/>
              <p:cNvSpPr/>
              <p:nvPr/>
            </p:nvSpPr>
            <p:spPr>
              <a:xfrm>
                <a:off x="2123728" y="4299942"/>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5" name="Rechteck 14"/>
              <p:cNvSpPr/>
              <p:nvPr/>
            </p:nvSpPr>
            <p:spPr>
              <a:xfrm>
                <a:off x="2123728" y="4227934"/>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6" name="Rechteck 15"/>
              <p:cNvSpPr/>
              <p:nvPr/>
            </p:nvSpPr>
            <p:spPr>
              <a:xfrm>
                <a:off x="2123728" y="4155926"/>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7" name="Rechteck 16"/>
              <p:cNvSpPr/>
              <p:nvPr/>
            </p:nvSpPr>
            <p:spPr>
              <a:xfrm>
                <a:off x="2123728" y="4083918"/>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8" name="Rechteck 17"/>
              <p:cNvSpPr/>
              <p:nvPr/>
            </p:nvSpPr>
            <p:spPr>
              <a:xfrm>
                <a:off x="2123728" y="4011910"/>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9" name="Rechteck 18"/>
              <p:cNvSpPr/>
              <p:nvPr/>
            </p:nvSpPr>
            <p:spPr>
              <a:xfrm>
                <a:off x="2123728" y="3939902"/>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0" name="Rechteck 19"/>
              <p:cNvSpPr/>
              <p:nvPr/>
            </p:nvSpPr>
            <p:spPr>
              <a:xfrm>
                <a:off x="2123728" y="3867894"/>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1" name="Rechteck 20"/>
              <p:cNvSpPr/>
              <p:nvPr/>
            </p:nvSpPr>
            <p:spPr>
              <a:xfrm>
                <a:off x="2123728" y="3795886"/>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2" name="Rechteck 21"/>
              <p:cNvSpPr/>
              <p:nvPr/>
            </p:nvSpPr>
            <p:spPr>
              <a:xfrm>
                <a:off x="2123728" y="3723878"/>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3" name="Rechteck 22"/>
              <p:cNvSpPr/>
              <p:nvPr/>
            </p:nvSpPr>
            <p:spPr>
              <a:xfrm>
                <a:off x="2123728" y="3651870"/>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4" name="Rechteck 23"/>
              <p:cNvSpPr/>
              <p:nvPr/>
            </p:nvSpPr>
            <p:spPr>
              <a:xfrm>
                <a:off x="2123728" y="3579862"/>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5" name="Rechteck 24"/>
              <p:cNvSpPr/>
              <p:nvPr/>
            </p:nvSpPr>
            <p:spPr>
              <a:xfrm>
                <a:off x="2123728" y="3507854"/>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6" name="Rechteck 25"/>
              <p:cNvSpPr/>
              <p:nvPr/>
            </p:nvSpPr>
            <p:spPr>
              <a:xfrm>
                <a:off x="2123728" y="3435846"/>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7" name="Rechteck 26"/>
              <p:cNvSpPr/>
              <p:nvPr/>
            </p:nvSpPr>
            <p:spPr>
              <a:xfrm>
                <a:off x="2123728" y="3363838"/>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8" name="Rechteck 27"/>
              <p:cNvSpPr/>
              <p:nvPr/>
            </p:nvSpPr>
            <p:spPr>
              <a:xfrm>
                <a:off x="2123728" y="3291830"/>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69" name="Textfeld 68"/>
              <p:cNvSpPr txBox="1"/>
              <p:nvPr/>
            </p:nvSpPr>
            <p:spPr>
              <a:xfrm>
                <a:off x="1907704" y="4443958"/>
                <a:ext cx="936104" cy="325105"/>
              </a:xfrm>
              <a:prstGeom prst="rect">
                <a:avLst/>
              </a:prstGeom>
              <a:noFill/>
            </p:spPr>
            <p:txBody>
              <a:bodyPr wrap="square" rtlCol="0">
                <a:spAutoFit/>
              </a:bodyPr>
              <a:lstStyle/>
              <a:p>
                <a:r>
                  <a:rPr lang="de-DE" sz="1200" dirty="0" smtClean="0"/>
                  <a:t>Mobilität</a:t>
                </a:r>
                <a:endParaRPr lang="de-DE" dirty="0"/>
              </a:p>
            </p:txBody>
          </p:sp>
        </p:grpSp>
        <p:sp>
          <p:nvSpPr>
            <p:cNvPr id="112" name="Rechteck 111"/>
            <p:cNvSpPr/>
            <p:nvPr/>
          </p:nvSpPr>
          <p:spPr>
            <a:xfrm>
              <a:off x="1691680" y="3435846"/>
              <a:ext cx="216024" cy="57843"/>
            </a:xfrm>
            <a:prstGeom prst="rect">
              <a:avLst/>
            </a:prstGeom>
            <a:solidFill>
              <a:srgbClr val="ECDAB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solidFill>
                  <a:schemeClr val="bg1"/>
                </a:solidFill>
              </a:endParaRPr>
            </a:p>
          </p:txBody>
        </p:sp>
        <p:sp>
          <p:nvSpPr>
            <p:cNvPr id="116" name="Rechteck 115"/>
            <p:cNvSpPr/>
            <p:nvPr/>
          </p:nvSpPr>
          <p:spPr>
            <a:xfrm>
              <a:off x="827584" y="3795886"/>
              <a:ext cx="216024" cy="57843"/>
            </a:xfrm>
            <a:prstGeom prst="rect">
              <a:avLst/>
            </a:prstGeom>
            <a:solidFill>
              <a:srgbClr val="ECDAB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solidFill>
                  <a:schemeClr val="bg1"/>
                </a:solidFill>
              </a:endParaRPr>
            </a:p>
          </p:txBody>
        </p:sp>
      </p:grpSp>
      <p:grpSp>
        <p:nvGrpSpPr>
          <p:cNvPr id="31" name="Gruppieren 30"/>
          <p:cNvGrpSpPr/>
          <p:nvPr/>
        </p:nvGrpSpPr>
        <p:grpSpPr>
          <a:xfrm>
            <a:off x="2596448" y="3363838"/>
            <a:ext cx="1759528" cy="1417842"/>
            <a:chOff x="2596448" y="3363838"/>
            <a:chExt cx="1759528" cy="1417842"/>
          </a:xfrm>
        </p:grpSpPr>
        <p:grpSp>
          <p:nvGrpSpPr>
            <p:cNvPr id="111" name="Gruppieren 110"/>
            <p:cNvGrpSpPr>
              <a:grpSpLocks noChangeAspect="1"/>
            </p:cNvGrpSpPr>
            <p:nvPr/>
          </p:nvGrpSpPr>
          <p:grpSpPr>
            <a:xfrm>
              <a:off x="2596448" y="3579862"/>
              <a:ext cx="751416" cy="1201818"/>
              <a:chOff x="3491880" y="3291830"/>
              <a:chExt cx="936104" cy="1497210"/>
            </a:xfrm>
          </p:grpSpPr>
          <p:grpSp>
            <p:nvGrpSpPr>
              <p:cNvPr id="88" name="Gruppieren 87"/>
              <p:cNvGrpSpPr/>
              <p:nvPr/>
            </p:nvGrpSpPr>
            <p:grpSpPr>
              <a:xfrm>
                <a:off x="3707904" y="3291830"/>
                <a:ext cx="288032" cy="1152128"/>
                <a:chOff x="4139952" y="3291830"/>
                <a:chExt cx="288032" cy="1152128"/>
              </a:xfrm>
            </p:grpSpPr>
            <p:sp>
              <p:nvSpPr>
                <p:cNvPr id="89" name="Rechteck 88"/>
                <p:cNvSpPr/>
                <p:nvPr/>
              </p:nvSpPr>
              <p:spPr>
                <a:xfrm flipV="1">
                  <a:off x="4211960" y="3291830"/>
                  <a:ext cx="144016" cy="72008"/>
                </a:xfrm>
                <a:prstGeom prst="rect">
                  <a:avLst/>
                </a:prstGeom>
                <a:solidFill>
                  <a:srgbClr val="FFFF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90" name="Rechteck 89"/>
                <p:cNvSpPr/>
                <p:nvPr/>
              </p:nvSpPr>
              <p:spPr>
                <a:xfrm>
                  <a:off x="4139952" y="4371950"/>
                  <a:ext cx="288032" cy="72008"/>
                </a:xfrm>
                <a:prstGeom prst="rect">
                  <a:avLst/>
                </a:prstGeom>
                <a:solidFill>
                  <a:srgbClr val="ECDAB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solidFill>
                      <a:schemeClr val="bg1"/>
                    </a:solidFill>
                  </a:endParaRPr>
                </a:p>
              </p:txBody>
            </p:sp>
            <p:sp>
              <p:nvSpPr>
                <p:cNvPr id="91" name="Rechteck 90"/>
                <p:cNvSpPr/>
                <p:nvPr/>
              </p:nvSpPr>
              <p:spPr>
                <a:xfrm>
                  <a:off x="4139952" y="4299942"/>
                  <a:ext cx="288032" cy="72008"/>
                </a:xfrm>
                <a:prstGeom prst="rect">
                  <a:avLst/>
                </a:prstGeom>
                <a:solidFill>
                  <a:srgbClr val="ECDAB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solidFill>
                      <a:schemeClr val="bg1"/>
                    </a:solidFill>
                  </a:endParaRPr>
                </a:p>
              </p:txBody>
            </p:sp>
            <p:sp>
              <p:nvSpPr>
                <p:cNvPr id="92" name="Rechteck 91"/>
                <p:cNvSpPr/>
                <p:nvPr/>
              </p:nvSpPr>
              <p:spPr>
                <a:xfrm>
                  <a:off x="4139952" y="4227934"/>
                  <a:ext cx="288032" cy="72008"/>
                </a:xfrm>
                <a:prstGeom prst="rect">
                  <a:avLst/>
                </a:prstGeom>
                <a:solidFill>
                  <a:srgbClr val="ECDAB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solidFill>
                      <a:schemeClr val="bg1"/>
                    </a:solidFill>
                  </a:endParaRPr>
                </a:p>
              </p:txBody>
            </p:sp>
            <p:sp>
              <p:nvSpPr>
                <p:cNvPr id="93" name="Rechteck 92"/>
                <p:cNvSpPr/>
                <p:nvPr/>
              </p:nvSpPr>
              <p:spPr>
                <a:xfrm>
                  <a:off x="4139952" y="4155926"/>
                  <a:ext cx="288032" cy="72008"/>
                </a:xfrm>
                <a:prstGeom prst="rect">
                  <a:avLst/>
                </a:prstGeom>
                <a:solidFill>
                  <a:srgbClr val="ECDAB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solidFill>
                      <a:schemeClr val="bg1"/>
                    </a:solidFill>
                  </a:endParaRPr>
                </a:p>
              </p:txBody>
            </p:sp>
            <p:sp>
              <p:nvSpPr>
                <p:cNvPr id="94" name="Rechteck 93"/>
                <p:cNvSpPr/>
                <p:nvPr/>
              </p:nvSpPr>
              <p:spPr>
                <a:xfrm>
                  <a:off x="4139952" y="4083918"/>
                  <a:ext cx="288032" cy="72008"/>
                </a:xfrm>
                <a:prstGeom prst="rect">
                  <a:avLst/>
                </a:prstGeom>
                <a:solidFill>
                  <a:srgbClr val="ECDAB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solidFill>
                      <a:schemeClr val="bg1"/>
                    </a:solidFill>
                  </a:endParaRPr>
                </a:p>
              </p:txBody>
            </p:sp>
            <p:sp>
              <p:nvSpPr>
                <p:cNvPr id="95" name="Rechteck 94"/>
                <p:cNvSpPr/>
                <p:nvPr/>
              </p:nvSpPr>
              <p:spPr>
                <a:xfrm>
                  <a:off x="4139952" y="4011910"/>
                  <a:ext cx="288032" cy="72008"/>
                </a:xfrm>
                <a:prstGeom prst="rect">
                  <a:avLst/>
                </a:prstGeom>
                <a:solidFill>
                  <a:srgbClr val="ECDAB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solidFill>
                      <a:schemeClr val="bg1"/>
                    </a:solidFill>
                  </a:endParaRPr>
                </a:p>
              </p:txBody>
            </p:sp>
            <p:sp>
              <p:nvSpPr>
                <p:cNvPr id="96" name="Rechteck 95"/>
                <p:cNvSpPr/>
                <p:nvPr/>
              </p:nvSpPr>
              <p:spPr>
                <a:xfrm>
                  <a:off x="4139952" y="3939902"/>
                  <a:ext cx="288032" cy="72008"/>
                </a:xfrm>
                <a:prstGeom prst="rect">
                  <a:avLst/>
                </a:prstGeom>
                <a:solidFill>
                  <a:srgbClr val="ECDAB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solidFill>
                      <a:schemeClr val="bg1"/>
                    </a:solidFill>
                  </a:endParaRPr>
                </a:p>
              </p:txBody>
            </p:sp>
            <p:sp>
              <p:nvSpPr>
                <p:cNvPr id="97" name="Rechteck 96"/>
                <p:cNvSpPr/>
                <p:nvPr/>
              </p:nvSpPr>
              <p:spPr>
                <a:xfrm>
                  <a:off x="4139952" y="3867894"/>
                  <a:ext cx="288032" cy="72008"/>
                </a:xfrm>
                <a:prstGeom prst="rect">
                  <a:avLst/>
                </a:prstGeom>
                <a:solidFill>
                  <a:srgbClr val="ECDAB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solidFill>
                      <a:schemeClr val="bg1"/>
                    </a:solidFill>
                  </a:endParaRPr>
                </a:p>
              </p:txBody>
            </p:sp>
            <p:sp>
              <p:nvSpPr>
                <p:cNvPr id="98" name="Rechteck 97"/>
                <p:cNvSpPr/>
                <p:nvPr/>
              </p:nvSpPr>
              <p:spPr>
                <a:xfrm>
                  <a:off x="4139952" y="3795886"/>
                  <a:ext cx="288032" cy="72008"/>
                </a:xfrm>
                <a:prstGeom prst="rect">
                  <a:avLst/>
                </a:prstGeom>
                <a:solidFill>
                  <a:srgbClr val="ECDAB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solidFill>
                      <a:schemeClr val="bg1"/>
                    </a:solidFill>
                  </a:endParaRPr>
                </a:p>
              </p:txBody>
            </p:sp>
            <p:sp>
              <p:nvSpPr>
                <p:cNvPr id="99" name="Rechteck 98"/>
                <p:cNvSpPr/>
                <p:nvPr/>
              </p:nvSpPr>
              <p:spPr>
                <a:xfrm>
                  <a:off x="4139952" y="3723878"/>
                  <a:ext cx="288032" cy="72008"/>
                </a:xfrm>
                <a:prstGeom prst="rect">
                  <a:avLst/>
                </a:prstGeom>
                <a:solidFill>
                  <a:srgbClr val="ECDAB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solidFill>
                      <a:schemeClr val="bg1"/>
                    </a:solidFill>
                  </a:endParaRPr>
                </a:p>
              </p:txBody>
            </p:sp>
            <p:sp>
              <p:nvSpPr>
                <p:cNvPr id="100" name="Rechteck 99"/>
                <p:cNvSpPr/>
                <p:nvPr/>
              </p:nvSpPr>
              <p:spPr>
                <a:xfrm>
                  <a:off x="4139952" y="3651870"/>
                  <a:ext cx="288032" cy="72008"/>
                </a:xfrm>
                <a:prstGeom prst="rect">
                  <a:avLst/>
                </a:prstGeom>
                <a:solidFill>
                  <a:srgbClr val="ECDAB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solidFill>
                      <a:schemeClr val="bg1"/>
                    </a:solidFill>
                  </a:endParaRPr>
                </a:p>
              </p:txBody>
            </p:sp>
            <p:sp>
              <p:nvSpPr>
                <p:cNvPr id="101" name="Rechteck 100"/>
                <p:cNvSpPr/>
                <p:nvPr/>
              </p:nvSpPr>
              <p:spPr>
                <a:xfrm>
                  <a:off x="4139952" y="3579862"/>
                  <a:ext cx="288032" cy="72008"/>
                </a:xfrm>
                <a:prstGeom prst="rect">
                  <a:avLst/>
                </a:prstGeom>
                <a:solidFill>
                  <a:srgbClr val="ECDAB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solidFill>
                      <a:schemeClr val="bg1"/>
                    </a:solidFill>
                  </a:endParaRPr>
                </a:p>
              </p:txBody>
            </p:sp>
            <p:sp>
              <p:nvSpPr>
                <p:cNvPr id="102" name="Rechteck 101"/>
                <p:cNvSpPr/>
                <p:nvPr/>
              </p:nvSpPr>
              <p:spPr>
                <a:xfrm>
                  <a:off x="4139952" y="3507854"/>
                  <a:ext cx="288032" cy="72008"/>
                </a:xfrm>
                <a:prstGeom prst="rect">
                  <a:avLst/>
                </a:prstGeom>
                <a:solidFill>
                  <a:srgbClr val="ECDAB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solidFill>
                      <a:schemeClr val="bg1"/>
                    </a:solidFill>
                  </a:endParaRPr>
                </a:p>
              </p:txBody>
            </p:sp>
            <p:sp>
              <p:nvSpPr>
                <p:cNvPr id="103" name="Rechteck 102"/>
                <p:cNvSpPr/>
                <p:nvPr/>
              </p:nvSpPr>
              <p:spPr>
                <a:xfrm>
                  <a:off x="4139952" y="3435846"/>
                  <a:ext cx="288032" cy="72008"/>
                </a:xfrm>
                <a:prstGeom prst="rect">
                  <a:avLst/>
                </a:prstGeom>
                <a:solidFill>
                  <a:srgbClr val="ECDAB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solidFill>
                      <a:schemeClr val="bg1"/>
                    </a:solidFill>
                  </a:endParaRPr>
                </a:p>
              </p:txBody>
            </p:sp>
            <p:sp>
              <p:nvSpPr>
                <p:cNvPr id="106" name="Rechteck 105"/>
                <p:cNvSpPr/>
                <p:nvPr/>
              </p:nvSpPr>
              <p:spPr>
                <a:xfrm flipV="1">
                  <a:off x="4211960" y="3363838"/>
                  <a:ext cx="144016" cy="72008"/>
                </a:xfrm>
                <a:prstGeom prst="rect">
                  <a:avLst/>
                </a:prstGeom>
                <a:solidFill>
                  <a:srgbClr val="FFFF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grpSp>
          <p:sp>
            <p:nvSpPr>
              <p:cNvPr id="110" name="Textfeld 109"/>
              <p:cNvSpPr txBox="1"/>
              <p:nvPr/>
            </p:nvSpPr>
            <p:spPr>
              <a:xfrm>
                <a:off x="3491880" y="4443958"/>
                <a:ext cx="936104" cy="345082"/>
              </a:xfrm>
              <a:prstGeom prst="rect">
                <a:avLst/>
              </a:prstGeom>
              <a:noFill/>
            </p:spPr>
            <p:txBody>
              <a:bodyPr wrap="square" rtlCol="0">
                <a:spAutoFit/>
              </a:bodyPr>
              <a:lstStyle/>
              <a:p>
                <a:r>
                  <a:rPr lang="de-DE" sz="1200" dirty="0" smtClean="0"/>
                  <a:t>Wärme</a:t>
                </a:r>
                <a:endParaRPr lang="de-DE" dirty="0"/>
              </a:p>
            </p:txBody>
          </p:sp>
        </p:grpSp>
        <p:grpSp>
          <p:nvGrpSpPr>
            <p:cNvPr id="117" name="Gruppieren 116"/>
            <p:cNvGrpSpPr>
              <a:grpSpLocks noChangeAspect="1"/>
            </p:cNvGrpSpPr>
            <p:nvPr/>
          </p:nvGrpSpPr>
          <p:grpSpPr>
            <a:xfrm>
              <a:off x="3456297" y="4083918"/>
              <a:ext cx="899679" cy="691636"/>
              <a:chOff x="395536" y="3939902"/>
              <a:chExt cx="1093697" cy="840789"/>
            </a:xfrm>
          </p:grpSpPr>
          <p:sp>
            <p:nvSpPr>
              <p:cNvPr id="118" name="Textfeld 117"/>
              <p:cNvSpPr txBox="1"/>
              <p:nvPr/>
            </p:nvSpPr>
            <p:spPr>
              <a:xfrm>
                <a:off x="570609" y="4443957"/>
                <a:ext cx="787830" cy="336734"/>
              </a:xfrm>
              <a:prstGeom prst="rect">
                <a:avLst/>
              </a:prstGeom>
              <a:noFill/>
            </p:spPr>
            <p:txBody>
              <a:bodyPr wrap="square" rtlCol="0">
                <a:spAutoFit/>
              </a:bodyPr>
              <a:lstStyle/>
              <a:p>
                <a:r>
                  <a:rPr lang="de-DE" sz="1200" dirty="0" smtClean="0"/>
                  <a:t>Bank</a:t>
                </a:r>
                <a:endParaRPr lang="de-DE" dirty="0"/>
              </a:p>
            </p:txBody>
          </p:sp>
          <p:sp>
            <p:nvSpPr>
              <p:cNvPr id="119" name="Rechteck 118"/>
              <p:cNvSpPr/>
              <p:nvPr/>
            </p:nvSpPr>
            <p:spPr>
              <a:xfrm>
                <a:off x="1331640" y="4083918"/>
                <a:ext cx="144016" cy="216024"/>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20" name="Gleichschenkliges Dreieck 119"/>
              <p:cNvSpPr/>
              <p:nvPr/>
            </p:nvSpPr>
            <p:spPr>
              <a:xfrm rot="5400000">
                <a:off x="1297683" y="4261891"/>
                <a:ext cx="225507" cy="157593"/>
              </a:xfrm>
              <a:prstGeom prst="triangle">
                <a:avLst>
                  <a:gd name="adj" fmla="val 28527"/>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cxnSp>
            <p:nvCxnSpPr>
              <p:cNvPr id="121" name="Gerader Verbinder 120"/>
              <p:cNvCxnSpPr/>
              <p:nvPr/>
            </p:nvCxnSpPr>
            <p:spPr>
              <a:xfrm flipV="1">
                <a:off x="1331640" y="4299942"/>
                <a:ext cx="144016" cy="14401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2" name="Gleichschenkliges Dreieck 121"/>
              <p:cNvSpPr/>
              <p:nvPr/>
            </p:nvSpPr>
            <p:spPr>
              <a:xfrm rot="5400000" flipH="1" flipV="1">
                <a:off x="1295636" y="3975906"/>
                <a:ext cx="216024" cy="144016"/>
              </a:xfrm>
              <a:prstGeom prst="triangle">
                <a:avLst>
                  <a:gd name="adj" fmla="val 28527"/>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cxnSp>
            <p:nvCxnSpPr>
              <p:cNvPr id="123" name="Gerader Verbinder 122"/>
              <p:cNvCxnSpPr/>
              <p:nvPr/>
            </p:nvCxnSpPr>
            <p:spPr>
              <a:xfrm flipV="1">
                <a:off x="1475656" y="3939902"/>
                <a:ext cx="0" cy="36004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4" name="Rechteck 123"/>
              <p:cNvSpPr/>
              <p:nvPr/>
            </p:nvSpPr>
            <p:spPr>
              <a:xfrm>
                <a:off x="539552" y="3939902"/>
                <a:ext cx="792088" cy="144016"/>
              </a:xfrm>
              <a:prstGeom prst="rect">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25" name="Gleichschenkliges Dreieck 124"/>
              <p:cNvSpPr/>
              <p:nvPr/>
            </p:nvSpPr>
            <p:spPr>
              <a:xfrm rot="5400000" flipH="1" flipV="1">
                <a:off x="395536" y="3939902"/>
                <a:ext cx="144016" cy="144016"/>
              </a:xfrm>
              <a:prstGeom prst="triangle">
                <a:avLst>
                  <a:gd name="adj" fmla="val 0"/>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cxnSp>
            <p:nvCxnSpPr>
              <p:cNvPr id="126" name="Gerader Verbinder 125"/>
              <p:cNvCxnSpPr/>
              <p:nvPr/>
            </p:nvCxnSpPr>
            <p:spPr>
              <a:xfrm flipV="1">
                <a:off x="395536" y="3939902"/>
                <a:ext cx="144016" cy="14401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7" name="Gleichschenkliges Dreieck 126"/>
              <p:cNvSpPr/>
              <p:nvPr/>
            </p:nvSpPr>
            <p:spPr>
              <a:xfrm rot="16200000" flipH="1" flipV="1">
                <a:off x="1331640" y="3939902"/>
                <a:ext cx="144016" cy="144016"/>
              </a:xfrm>
              <a:prstGeom prst="triangle">
                <a:avLst>
                  <a:gd name="adj" fmla="val 0"/>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cxnSp>
            <p:nvCxnSpPr>
              <p:cNvPr id="128" name="Gerader Verbinder 127"/>
              <p:cNvCxnSpPr/>
              <p:nvPr/>
            </p:nvCxnSpPr>
            <p:spPr>
              <a:xfrm>
                <a:off x="539552" y="3939902"/>
                <a:ext cx="93610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9" name="Gerader Verbinder 128"/>
              <p:cNvCxnSpPr/>
              <p:nvPr/>
            </p:nvCxnSpPr>
            <p:spPr>
              <a:xfrm flipV="1">
                <a:off x="1331640" y="3939902"/>
                <a:ext cx="144016" cy="14401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0" name="Rechteck 129"/>
              <p:cNvSpPr/>
              <p:nvPr/>
            </p:nvSpPr>
            <p:spPr>
              <a:xfrm>
                <a:off x="395536" y="4083918"/>
                <a:ext cx="936104" cy="360040"/>
              </a:xfrm>
              <a:prstGeom prst="rect">
                <a:avLst/>
              </a:prstGeom>
              <a:solidFill>
                <a:schemeClr val="bg2">
                  <a:lumMod val="9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grpSp>
        <p:sp>
          <p:nvSpPr>
            <p:cNvPr id="131" name="Nach unten gekrümmter Pfeil 130"/>
            <p:cNvSpPr/>
            <p:nvPr/>
          </p:nvSpPr>
          <p:spPr>
            <a:xfrm>
              <a:off x="3203848" y="3363838"/>
              <a:ext cx="720080" cy="288032"/>
            </a:xfrm>
            <a:prstGeom prst="curved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32" name="Rechteck 131"/>
            <p:cNvSpPr/>
            <p:nvPr/>
          </p:nvSpPr>
          <p:spPr>
            <a:xfrm>
              <a:off x="3131840" y="3723878"/>
              <a:ext cx="216024" cy="57843"/>
            </a:xfrm>
            <a:prstGeom prst="rect">
              <a:avLst/>
            </a:prstGeom>
            <a:solidFill>
              <a:srgbClr val="ECDAB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solidFill>
                  <a:schemeClr val="bg1"/>
                </a:solidFill>
              </a:endParaRPr>
            </a:p>
          </p:txBody>
        </p:sp>
        <p:sp>
          <p:nvSpPr>
            <p:cNvPr id="133" name="Rechteck 132"/>
            <p:cNvSpPr/>
            <p:nvPr/>
          </p:nvSpPr>
          <p:spPr>
            <a:xfrm>
              <a:off x="3923928" y="3867894"/>
              <a:ext cx="216024" cy="57843"/>
            </a:xfrm>
            <a:prstGeom prst="rect">
              <a:avLst/>
            </a:prstGeom>
            <a:solidFill>
              <a:srgbClr val="ECDAB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solidFill>
                  <a:schemeClr val="bg1"/>
                </a:solidFill>
              </a:endParaRPr>
            </a:p>
          </p:txBody>
        </p:sp>
      </p:grpSp>
      <p:pic>
        <p:nvPicPr>
          <p:cNvPr id="134" name="Grafik 133"/>
          <p:cNvPicPr>
            <a:picLocks noChangeAspect="1"/>
          </p:cNvPicPr>
          <p:nvPr/>
        </p:nvPicPr>
        <p:blipFill>
          <a:blip r:embed="rId5"/>
          <a:stretch>
            <a:fillRect/>
          </a:stretch>
        </p:blipFill>
        <p:spPr>
          <a:xfrm>
            <a:off x="4860032" y="1707654"/>
            <a:ext cx="1512168" cy="674573"/>
          </a:xfrm>
          <a:prstGeom prst="rect">
            <a:avLst/>
          </a:prstGeom>
        </p:spPr>
      </p:pic>
      <p:grpSp>
        <p:nvGrpSpPr>
          <p:cNvPr id="13" name="Gruppieren 12"/>
          <p:cNvGrpSpPr/>
          <p:nvPr/>
        </p:nvGrpSpPr>
        <p:grpSpPr>
          <a:xfrm>
            <a:off x="4788024" y="3075806"/>
            <a:ext cx="1763775" cy="1699748"/>
            <a:chOff x="4788024" y="3075806"/>
            <a:chExt cx="1763775" cy="1699748"/>
          </a:xfrm>
        </p:grpSpPr>
        <p:grpSp>
          <p:nvGrpSpPr>
            <p:cNvPr id="173" name="Gruppieren 172"/>
            <p:cNvGrpSpPr>
              <a:grpSpLocks noChangeAspect="1"/>
            </p:cNvGrpSpPr>
            <p:nvPr/>
          </p:nvGrpSpPr>
          <p:grpSpPr>
            <a:xfrm>
              <a:off x="4788024" y="3927202"/>
              <a:ext cx="576068" cy="846305"/>
              <a:chOff x="4355971" y="3651870"/>
              <a:chExt cx="792093" cy="1163670"/>
            </a:xfrm>
          </p:grpSpPr>
          <p:sp>
            <p:nvSpPr>
              <p:cNvPr id="174" name="Textfeld 173"/>
              <p:cNvSpPr txBox="1"/>
              <p:nvPr/>
            </p:nvSpPr>
            <p:spPr>
              <a:xfrm>
                <a:off x="4355976" y="4434666"/>
                <a:ext cx="792088" cy="380874"/>
              </a:xfrm>
              <a:prstGeom prst="rect">
                <a:avLst/>
              </a:prstGeom>
              <a:noFill/>
            </p:spPr>
            <p:txBody>
              <a:bodyPr wrap="square" rtlCol="0">
                <a:spAutoFit/>
              </a:bodyPr>
              <a:lstStyle/>
              <a:p>
                <a:r>
                  <a:rPr lang="de-DE" sz="1200" dirty="0" smtClean="0"/>
                  <a:t>Strom</a:t>
                </a:r>
                <a:endParaRPr lang="de-DE" dirty="0"/>
              </a:p>
            </p:txBody>
          </p:sp>
          <p:grpSp>
            <p:nvGrpSpPr>
              <p:cNvPr id="175" name="Gruppieren 174"/>
              <p:cNvGrpSpPr/>
              <p:nvPr/>
            </p:nvGrpSpPr>
            <p:grpSpPr>
              <a:xfrm>
                <a:off x="4355971" y="3651870"/>
                <a:ext cx="720085" cy="792088"/>
                <a:chOff x="6588219" y="3651870"/>
                <a:chExt cx="720085" cy="792088"/>
              </a:xfrm>
            </p:grpSpPr>
            <p:sp>
              <p:nvSpPr>
                <p:cNvPr id="176" name="Rechteck 175"/>
                <p:cNvSpPr/>
                <p:nvPr/>
              </p:nvSpPr>
              <p:spPr>
                <a:xfrm>
                  <a:off x="6588224" y="4371950"/>
                  <a:ext cx="720080" cy="72008"/>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77" name="Rechteck 176"/>
                <p:cNvSpPr/>
                <p:nvPr/>
              </p:nvSpPr>
              <p:spPr>
                <a:xfrm>
                  <a:off x="6588224" y="4299942"/>
                  <a:ext cx="720080" cy="72008"/>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78" name="Rechteck 177"/>
                <p:cNvSpPr/>
                <p:nvPr/>
              </p:nvSpPr>
              <p:spPr>
                <a:xfrm>
                  <a:off x="6588219" y="4227935"/>
                  <a:ext cx="720080" cy="72007"/>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79" name="Rechteck 178"/>
                <p:cNvSpPr/>
                <p:nvPr/>
              </p:nvSpPr>
              <p:spPr>
                <a:xfrm>
                  <a:off x="6588224" y="4155926"/>
                  <a:ext cx="720080" cy="72008"/>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80" name="Rechteck 179"/>
                <p:cNvSpPr/>
                <p:nvPr/>
              </p:nvSpPr>
              <p:spPr>
                <a:xfrm>
                  <a:off x="6588224" y="4083918"/>
                  <a:ext cx="720080" cy="72008"/>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81" name="Rechteck 180"/>
                <p:cNvSpPr/>
                <p:nvPr/>
              </p:nvSpPr>
              <p:spPr>
                <a:xfrm>
                  <a:off x="6588224" y="4011910"/>
                  <a:ext cx="720080" cy="72008"/>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82" name="Rechteck 181"/>
                <p:cNvSpPr/>
                <p:nvPr/>
              </p:nvSpPr>
              <p:spPr>
                <a:xfrm>
                  <a:off x="6588224" y="3939902"/>
                  <a:ext cx="720080" cy="72008"/>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83" name="Rechteck 182"/>
                <p:cNvSpPr/>
                <p:nvPr/>
              </p:nvSpPr>
              <p:spPr>
                <a:xfrm>
                  <a:off x="6588224" y="3867894"/>
                  <a:ext cx="720080" cy="72008"/>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84" name="Rechteck 183"/>
                <p:cNvSpPr/>
                <p:nvPr/>
              </p:nvSpPr>
              <p:spPr>
                <a:xfrm>
                  <a:off x="6588224" y="3795886"/>
                  <a:ext cx="720080" cy="72008"/>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85" name="Rechteck 184"/>
                <p:cNvSpPr/>
                <p:nvPr/>
              </p:nvSpPr>
              <p:spPr>
                <a:xfrm>
                  <a:off x="6588224" y="3723878"/>
                  <a:ext cx="720080" cy="72008"/>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86" name="Rechteck 185"/>
                <p:cNvSpPr/>
                <p:nvPr/>
              </p:nvSpPr>
              <p:spPr>
                <a:xfrm>
                  <a:off x="6588224" y="3651870"/>
                  <a:ext cx="720080" cy="72008"/>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grpSp>
        </p:grpSp>
        <p:grpSp>
          <p:nvGrpSpPr>
            <p:cNvPr id="187" name="Gruppieren 186"/>
            <p:cNvGrpSpPr>
              <a:grpSpLocks noChangeAspect="1"/>
            </p:cNvGrpSpPr>
            <p:nvPr/>
          </p:nvGrpSpPr>
          <p:grpSpPr>
            <a:xfrm>
              <a:off x="5652120" y="4083918"/>
              <a:ext cx="899679" cy="691636"/>
              <a:chOff x="395536" y="3939902"/>
              <a:chExt cx="1093697" cy="840789"/>
            </a:xfrm>
          </p:grpSpPr>
          <p:sp>
            <p:nvSpPr>
              <p:cNvPr id="188" name="Textfeld 187"/>
              <p:cNvSpPr txBox="1"/>
              <p:nvPr/>
            </p:nvSpPr>
            <p:spPr>
              <a:xfrm>
                <a:off x="570609" y="4443957"/>
                <a:ext cx="787830" cy="336734"/>
              </a:xfrm>
              <a:prstGeom prst="rect">
                <a:avLst/>
              </a:prstGeom>
              <a:noFill/>
            </p:spPr>
            <p:txBody>
              <a:bodyPr wrap="square" rtlCol="0">
                <a:spAutoFit/>
              </a:bodyPr>
              <a:lstStyle/>
              <a:p>
                <a:r>
                  <a:rPr lang="de-DE" sz="1200" dirty="0" smtClean="0"/>
                  <a:t>Bank</a:t>
                </a:r>
                <a:endParaRPr lang="de-DE" dirty="0"/>
              </a:p>
            </p:txBody>
          </p:sp>
          <p:sp>
            <p:nvSpPr>
              <p:cNvPr id="189" name="Rechteck 188"/>
              <p:cNvSpPr/>
              <p:nvPr/>
            </p:nvSpPr>
            <p:spPr>
              <a:xfrm>
                <a:off x="1331640" y="4083918"/>
                <a:ext cx="144016" cy="216024"/>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90" name="Gleichschenkliges Dreieck 189"/>
              <p:cNvSpPr/>
              <p:nvPr/>
            </p:nvSpPr>
            <p:spPr>
              <a:xfrm rot="5400000">
                <a:off x="1297683" y="4261891"/>
                <a:ext cx="225507" cy="157593"/>
              </a:xfrm>
              <a:prstGeom prst="triangle">
                <a:avLst>
                  <a:gd name="adj" fmla="val 28527"/>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cxnSp>
            <p:nvCxnSpPr>
              <p:cNvPr id="191" name="Gerader Verbinder 190"/>
              <p:cNvCxnSpPr/>
              <p:nvPr/>
            </p:nvCxnSpPr>
            <p:spPr>
              <a:xfrm flipV="1">
                <a:off x="1331640" y="4299942"/>
                <a:ext cx="144016" cy="14401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2" name="Gleichschenkliges Dreieck 191"/>
              <p:cNvSpPr/>
              <p:nvPr/>
            </p:nvSpPr>
            <p:spPr>
              <a:xfrm rot="5400000" flipH="1" flipV="1">
                <a:off x="1295636" y="3975906"/>
                <a:ext cx="216024" cy="144016"/>
              </a:xfrm>
              <a:prstGeom prst="triangle">
                <a:avLst>
                  <a:gd name="adj" fmla="val 28527"/>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cxnSp>
            <p:nvCxnSpPr>
              <p:cNvPr id="193" name="Gerader Verbinder 192"/>
              <p:cNvCxnSpPr/>
              <p:nvPr/>
            </p:nvCxnSpPr>
            <p:spPr>
              <a:xfrm flipV="1">
                <a:off x="1475656" y="3939902"/>
                <a:ext cx="0" cy="36004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4" name="Rechteck 193"/>
              <p:cNvSpPr/>
              <p:nvPr/>
            </p:nvSpPr>
            <p:spPr>
              <a:xfrm>
                <a:off x="539552" y="3939902"/>
                <a:ext cx="792088" cy="144016"/>
              </a:xfrm>
              <a:prstGeom prst="rect">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95" name="Gleichschenkliges Dreieck 194"/>
              <p:cNvSpPr/>
              <p:nvPr/>
            </p:nvSpPr>
            <p:spPr>
              <a:xfrm rot="5400000" flipH="1" flipV="1">
                <a:off x="395536" y="3939902"/>
                <a:ext cx="144016" cy="144016"/>
              </a:xfrm>
              <a:prstGeom prst="triangle">
                <a:avLst>
                  <a:gd name="adj" fmla="val 0"/>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cxnSp>
            <p:nvCxnSpPr>
              <p:cNvPr id="196" name="Gerader Verbinder 195"/>
              <p:cNvCxnSpPr/>
              <p:nvPr/>
            </p:nvCxnSpPr>
            <p:spPr>
              <a:xfrm flipV="1">
                <a:off x="395536" y="3939902"/>
                <a:ext cx="144016" cy="14401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7" name="Gleichschenkliges Dreieck 196"/>
              <p:cNvSpPr/>
              <p:nvPr/>
            </p:nvSpPr>
            <p:spPr>
              <a:xfrm rot="16200000" flipH="1" flipV="1">
                <a:off x="1331640" y="3939902"/>
                <a:ext cx="144016" cy="144016"/>
              </a:xfrm>
              <a:prstGeom prst="triangle">
                <a:avLst>
                  <a:gd name="adj" fmla="val 0"/>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cxnSp>
            <p:nvCxnSpPr>
              <p:cNvPr id="198" name="Gerader Verbinder 197"/>
              <p:cNvCxnSpPr/>
              <p:nvPr/>
            </p:nvCxnSpPr>
            <p:spPr>
              <a:xfrm>
                <a:off x="539552" y="3939902"/>
                <a:ext cx="93610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9" name="Gerader Verbinder 198"/>
              <p:cNvCxnSpPr/>
              <p:nvPr/>
            </p:nvCxnSpPr>
            <p:spPr>
              <a:xfrm flipV="1">
                <a:off x="1331640" y="3939902"/>
                <a:ext cx="144016" cy="14401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00" name="Rechteck 199"/>
              <p:cNvSpPr/>
              <p:nvPr/>
            </p:nvSpPr>
            <p:spPr>
              <a:xfrm>
                <a:off x="395536" y="4083918"/>
                <a:ext cx="936104" cy="360040"/>
              </a:xfrm>
              <a:prstGeom prst="rect">
                <a:avLst/>
              </a:prstGeom>
              <a:solidFill>
                <a:schemeClr val="bg2">
                  <a:lumMod val="9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grpSp>
        <p:sp>
          <p:nvSpPr>
            <p:cNvPr id="201" name="Nach unten gekrümmter Pfeil 200"/>
            <p:cNvSpPr/>
            <p:nvPr/>
          </p:nvSpPr>
          <p:spPr>
            <a:xfrm>
              <a:off x="5364088" y="3075806"/>
              <a:ext cx="720080" cy="288032"/>
            </a:xfrm>
            <a:prstGeom prst="curved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02" name="Nach unten gekrümmter Pfeil 201"/>
            <p:cNvSpPr/>
            <p:nvPr/>
          </p:nvSpPr>
          <p:spPr>
            <a:xfrm flipH="1" flipV="1">
              <a:off x="5292080" y="3651870"/>
              <a:ext cx="792088" cy="288032"/>
            </a:xfrm>
            <a:prstGeom prst="curved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grpSp>
          <p:nvGrpSpPr>
            <p:cNvPr id="11" name="Gruppieren 10"/>
            <p:cNvGrpSpPr/>
            <p:nvPr/>
          </p:nvGrpSpPr>
          <p:grpSpPr>
            <a:xfrm>
              <a:off x="5076056" y="3455485"/>
              <a:ext cx="523695" cy="157108"/>
              <a:chOff x="5076056" y="3455485"/>
              <a:chExt cx="523695" cy="157108"/>
            </a:xfrm>
          </p:grpSpPr>
          <p:sp>
            <p:nvSpPr>
              <p:cNvPr id="206" name="Rechteck 205"/>
              <p:cNvSpPr/>
              <p:nvPr/>
            </p:nvSpPr>
            <p:spPr>
              <a:xfrm>
                <a:off x="5076056" y="3560224"/>
                <a:ext cx="523695" cy="52369"/>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07" name="Rechteck 206"/>
              <p:cNvSpPr/>
              <p:nvPr/>
            </p:nvSpPr>
            <p:spPr>
              <a:xfrm>
                <a:off x="5076056" y="3507854"/>
                <a:ext cx="523695" cy="52369"/>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08" name="Rechteck 207"/>
              <p:cNvSpPr/>
              <p:nvPr/>
            </p:nvSpPr>
            <p:spPr>
              <a:xfrm>
                <a:off x="5076056" y="3455485"/>
                <a:ext cx="523695" cy="52369"/>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grpSp>
        <p:grpSp>
          <p:nvGrpSpPr>
            <p:cNvPr id="219" name="Gruppieren 218"/>
            <p:cNvGrpSpPr/>
            <p:nvPr/>
          </p:nvGrpSpPr>
          <p:grpSpPr>
            <a:xfrm>
              <a:off x="6012160" y="3435846"/>
              <a:ext cx="115603" cy="172101"/>
              <a:chOff x="2987824" y="3291830"/>
              <a:chExt cx="115603" cy="172101"/>
            </a:xfrm>
          </p:grpSpPr>
          <p:sp>
            <p:nvSpPr>
              <p:cNvPr id="209" name="Rechteck 208"/>
              <p:cNvSpPr/>
              <p:nvPr/>
            </p:nvSpPr>
            <p:spPr>
              <a:xfrm flipV="1">
                <a:off x="2987824" y="3291830"/>
                <a:ext cx="115603" cy="57801"/>
              </a:xfrm>
              <a:prstGeom prst="rect">
                <a:avLst/>
              </a:prstGeom>
              <a:solidFill>
                <a:schemeClr val="accent4">
                  <a:lumMod val="20000"/>
                  <a:lumOff val="8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10" name="Rechteck 209"/>
              <p:cNvSpPr/>
              <p:nvPr/>
            </p:nvSpPr>
            <p:spPr>
              <a:xfrm flipV="1">
                <a:off x="2987824" y="3349631"/>
                <a:ext cx="115603" cy="57801"/>
              </a:xfrm>
              <a:prstGeom prst="rect">
                <a:avLst/>
              </a:prstGeom>
              <a:solidFill>
                <a:schemeClr val="accent4">
                  <a:lumMod val="20000"/>
                  <a:lumOff val="8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15" name="Rechteck 214"/>
              <p:cNvSpPr/>
              <p:nvPr/>
            </p:nvSpPr>
            <p:spPr>
              <a:xfrm flipV="1">
                <a:off x="2987824" y="3406130"/>
                <a:ext cx="115603" cy="57801"/>
              </a:xfrm>
              <a:prstGeom prst="rect">
                <a:avLst/>
              </a:prstGeom>
              <a:solidFill>
                <a:schemeClr val="accent4">
                  <a:lumMod val="20000"/>
                  <a:lumOff val="8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grpSp>
      </p:grpSp>
      <p:sp>
        <p:nvSpPr>
          <p:cNvPr id="5" name="Rechteck 4"/>
          <p:cNvSpPr/>
          <p:nvPr/>
        </p:nvSpPr>
        <p:spPr>
          <a:xfrm>
            <a:off x="5796136" y="2211710"/>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dirty="0" smtClean="0">
                <a:solidFill>
                  <a:schemeClr val="tx1">
                    <a:lumMod val="50000"/>
                  </a:schemeClr>
                </a:solidFill>
              </a:rPr>
              <a:t>Bank</a:t>
            </a:r>
            <a:endParaRPr lang="de-DE" sz="1400" dirty="0" smtClean="0">
              <a:solidFill>
                <a:schemeClr val="tx1">
                  <a:lumMod val="50000"/>
                </a:schemeClr>
              </a:solidFill>
            </a:endParaRPr>
          </a:p>
        </p:txBody>
      </p:sp>
      <p:grpSp>
        <p:nvGrpSpPr>
          <p:cNvPr id="32" name="Gruppieren 31"/>
          <p:cNvGrpSpPr/>
          <p:nvPr/>
        </p:nvGrpSpPr>
        <p:grpSpPr>
          <a:xfrm>
            <a:off x="6904669" y="3075806"/>
            <a:ext cx="1915803" cy="1717159"/>
            <a:chOff x="6904669" y="3075806"/>
            <a:chExt cx="1915803" cy="1717159"/>
          </a:xfrm>
        </p:grpSpPr>
        <p:sp>
          <p:nvSpPr>
            <p:cNvPr id="171" name="Textfeld 170"/>
            <p:cNvSpPr txBox="1"/>
            <p:nvPr/>
          </p:nvSpPr>
          <p:spPr>
            <a:xfrm>
              <a:off x="7884368" y="4515966"/>
              <a:ext cx="936104" cy="276999"/>
            </a:xfrm>
            <a:prstGeom prst="rect">
              <a:avLst/>
            </a:prstGeom>
            <a:noFill/>
          </p:spPr>
          <p:txBody>
            <a:bodyPr wrap="square" rtlCol="0">
              <a:spAutoFit/>
            </a:bodyPr>
            <a:lstStyle/>
            <a:p>
              <a:r>
                <a:rPr lang="de-DE" sz="1200" dirty="0" smtClean="0"/>
                <a:t>Überschuss</a:t>
              </a:r>
              <a:endParaRPr lang="de-DE" dirty="0"/>
            </a:p>
          </p:txBody>
        </p:sp>
        <p:grpSp>
          <p:nvGrpSpPr>
            <p:cNvPr id="10" name="Gruppieren 9"/>
            <p:cNvGrpSpPr>
              <a:grpSpLocks noChangeAspect="1"/>
            </p:cNvGrpSpPr>
            <p:nvPr/>
          </p:nvGrpSpPr>
          <p:grpSpPr>
            <a:xfrm>
              <a:off x="8316416" y="3723878"/>
              <a:ext cx="121860" cy="792088"/>
              <a:chOff x="7020272" y="3219822"/>
              <a:chExt cx="144016" cy="936104"/>
            </a:xfrm>
          </p:grpSpPr>
          <p:sp>
            <p:nvSpPr>
              <p:cNvPr id="172" name="Rechteck 171"/>
              <p:cNvSpPr/>
              <p:nvPr/>
            </p:nvSpPr>
            <p:spPr>
              <a:xfrm flipV="1">
                <a:off x="7020272" y="3435846"/>
                <a:ext cx="144016" cy="72008"/>
              </a:xfrm>
              <a:prstGeom prst="rect">
                <a:avLst/>
              </a:prstGeom>
              <a:solidFill>
                <a:srgbClr val="FFFF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03" name="Rechteck 202"/>
              <p:cNvSpPr/>
              <p:nvPr/>
            </p:nvSpPr>
            <p:spPr>
              <a:xfrm flipV="1">
                <a:off x="7020272" y="3507854"/>
                <a:ext cx="144016" cy="72008"/>
              </a:xfrm>
              <a:prstGeom prst="rect">
                <a:avLst/>
              </a:prstGeom>
              <a:solidFill>
                <a:srgbClr val="FFFF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04" name="Rechteck 203"/>
              <p:cNvSpPr/>
              <p:nvPr/>
            </p:nvSpPr>
            <p:spPr>
              <a:xfrm flipV="1">
                <a:off x="7020272" y="3291830"/>
                <a:ext cx="144016" cy="72008"/>
              </a:xfrm>
              <a:prstGeom prst="rect">
                <a:avLst/>
              </a:prstGeom>
              <a:solidFill>
                <a:srgbClr val="FFFF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05" name="Rechteck 204"/>
              <p:cNvSpPr/>
              <p:nvPr/>
            </p:nvSpPr>
            <p:spPr>
              <a:xfrm flipV="1">
                <a:off x="7020272" y="3363838"/>
                <a:ext cx="144016" cy="72008"/>
              </a:xfrm>
              <a:prstGeom prst="rect">
                <a:avLst/>
              </a:prstGeom>
              <a:solidFill>
                <a:srgbClr val="FFFF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11" name="Rechteck 210"/>
              <p:cNvSpPr/>
              <p:nvPr/>
            </p:nvSpPr>
            <p:spPr>
              <a:xfrm flipV="1">
                <a:off x="7020272" y="3219822"/>
                <a:ext cx="144016" cy="72008"/>
              </a:xfrm>
              <a:prstGeom prst="rect">
                <a:avLst/>
              </a:prstGeom>
              <a:solidFill>
                <a:srgbClr val="FFFF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12" name="Rechteck 211"/>
              <p:cNvSpPr/>
              <p:nvPr/>
            </p:nvSpPr>
            <p:spPr>
              <a:xfrm flipV="1">
                <a:off x="7020272" y="3579862"/>
                <a:ext cx="144016" cy="72008"/>
              </a:xfrm>
              <a:prstGeom prst="rect">
                <a:avLst/>
              </a:prstGeom>
              <a:solidFill>
                <a:srgbClr val="FFFF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13" name="Rechteck 212"/>
              <p:cNvSpPr/>
              <p:nvPr/>
            </p:nvSpPr>
            <p:spPr>
              <a:xfrm flipV="1">
                <a:off x="7020272" y="3651870"/>
                <a:ext cx="144016" cy="72008"/>
              </a:xfrm>
              <a:prstGeom prst="rect">
                <a:avLst/>
              </a:prstGeom>
              <a:solidFill>
                <a:srgbClr val="FFFF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14" name="Rechteck 213"/>
              <p:cNvSpPr/>
              <p:nvPr/>
            </p:nvSpPr>
            <p:spPr>
              <a:xfrm flipV="1">
                <a:off x="7020272" y="3723878"/>
                <a:ext cx="144016" cy="72008"/>
              </a:xfrm>
              <a:prstGeom prst="rect">
                <a:avLst/>
              </a:prstGeom>
              <a:solidFill>
                <a:srgbClr val="FFFF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16" name="Rechteck 215"/>
              <p:cNvSpPr/>
              <p:nvPr/>
            </p:nvSpPr>
            <p:spPr>
              <a:xfrm flipV="1">
                <a:off x="7020272" y="3795886"/>
                <a:ext cx="144016" cy="72008"/>
              </a:xfrm>
              <a:prstGeom prst="rect">
                <a:avLst/>
              </a:prstGeom>
              <a:solidFill>
                <a:srgbClr val="FFFF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17" name="Rechteck 216"/>
              <p:cNvSpPr/>
              <p:nvPr/>
            </p:nvSpPr>
            <p:spPr>
              <a:xfrm flipV="1">
                <a:off x="7020272" y="3867894"/>
                <a:ext cx="144016" cy="72008"/>
              </a:xfrm>
              <a:prstGeom prst="rect">
                <a:avLst/>
              </a:prstGeom>
              <a:solidFill>
                <a:srgbClr val="FFFF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18" name="Rechteck 217"/>
              <p:cNvSpPr/>
              <p:nvPr/>
            </p:nvSpPr>
            <p:spPr>
              <a:xfrm flipV="1">
                <a:off x="7020272" y="3939902"/>
                <a:ext cx="144016" cy="72008"/>
              </a:xfrm>
              <a:prstGeom prst="rect">
                <a:avLst/>
              </a:prstGeom>
              <a:solidFill>
                <a:srgbClr val="FFFF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20" name="Rechteck 219"/>
              <p:cNvSpPr/>
              <p:nvPr/>
            </p:nvSpPr>
            <p:spPr>
              <a:xfrm flipV="1">
                <a:off x="7020272" y="4011910"/>
                <a:ext cx="144016" cy="72008"/>
              </a:xfrm>
              <a:prstGeom prst="rect">
                <a:avLst/>
              </a:prstGeom>
              <a:solidFill>
                <a:srgbClr val="FFFF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21" name="Rechteck 220"/>
              <p:cNvSpPr/>
              <p:nvPr/>
            </p:nvSpPr>
            <p:spPr>
              <a:xfrm flipV="1">
                <a:off x="7020272" y="4083918"/>
                <a:ext cx="144016" cy="72008"/>
              </a:xfrm>
              <a:prstGeom prst="rect">
                <a:avLst/>
              </a:prstGeom>
              <a:solidFill>
                <a:srgbClr val="FFFF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grpSp>
        <p:grpSp>
          <p:nvGrpSpPr>
            <p:cNvPr id="236" name="Gruppieren 235"/>
            <p:cNvGrpSpPr/>
            <p:nvPr/>
          </p:nvGrpSpPr>
          <p:grpSpPr>
            <a:xfrm>
              <a:off x="6904669" y="3075806"/>
              <a:ext cx="1296144" cy="1697701"/>
              <a:chOff x="4788024" y="3075806"/>
              <a:chExt cx="1296144" cy="1697701"/>
            </a:xfrm>
          </p:grpSpPr>
          <p:grpSp>
            <p:nvGrpSpPr>
              <p:cNvPr id="237" name="Gruppieren 236"/>
              <p:cNvGrpSpPr>
                <a:grpSpLocks noChangeAspect="1"/>
              </p:cNvGrpSpPr>
              <p:nvPr/>
            </p:nvGrpSpPr>
            <p:grpSpPr>
              <a:xfrm>
                <a:off x="4788024" y="3927202"/>
                <a:ext cx="576068" cy="846305"/>
                <a:chOff x="4355971" y="3651870"/>
                <a:chExt cx="792093" cy="1163670"/>
              </a:xfrm>
            </p:grpSpPr>
            <p:sp>
              <p:nvSpPr>
                <p:cNvPr id="262" name="Textfeld 261"/>
                <p:cNvSpPr txBox="1"/>
                <p:nvPr/>
              </p:nvSpPr>
              <p:spPr>
                <a:xfrm>
                  <a:off x="4355976" y="4434666"/>
                  <a:ext cx="792088" cy="380874"/>
                </a:xfrm>
                <a:prstGeom prst="rect">
                  <a:avLst/>
                </a:prstGeom>
                <a:noFill/>
              </p:spPr>
              <p:txBody>
                <a:bodyPr wrap="square" rtlCol="0">
                  <a:spAutoFit/>
                </a:bodyPr>
                <a:lstStyle/>
                <a:p>
                  <a:r>
                    <a:rPr lang="de-DE" sz="1200" dirty="0" smtClean="0"/>
                    <a:t>Strom</a:t>
                  </a:r>
                  <a:endParaRPr lang="de-DE" dirty="0"/>
                </a:p>
              </p:txBody>
            </p:sp>
            <p:grpSp>
              <p:nvGrpSpPr>
                <p:cNvPr id="263" name="Gruppieren 262"/>
                <p:cNvGrpSpPr/>
                <p:nvPr/>
              </p:nvGrpSpPr>
              <p:grpSpPr>
                <a:xfrm>
                  <a:off x="4355971" y="3651870"/>
                  <a:ext cx="720085" cy="792088"/>
                  <a:chOff x="6588219" y="3651870"/>
                  <a:chExt cx="720085" cy="792088"/>
                </a:xfrm>
              </p:grpSpPr>
              <p:sp>
                <p:nvSpPr>
                  <p:cNvPr id="264" name="Rechteck 263"/>
                  <p:cNvSpPr/>
                  <p:nvPr/>
                </p:nvSpPr>
                <p:spPr>
                  <a:xfrm>
                    <a:off x="6588224" y="4371950"/>
                    <a:ext cx="720080" cy="72008"/>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65" name="Rechteck 264"/>
                  <p:cNvSpPr/>
                  <p:nvPr/>
                </p:nvSpPr>
                <p:spPr>
                  <a:xfrm>
                    <a:off x="6588224" y="4299942"/>
                    <a:ext cx="720080" cy="72008"/>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66" name="Rechteck 265"/>
                  <p:cNvSpPr/>
                  <p:nvPr/>
                </p:nvSpPr>
                <p:spPr>
                  <a:xfrm>
                    <a:off x="6588219" y="4227935"/>
                    <a:ext cx="720080" cy="72007"/>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67" name="Rechteck 266"/>
                  <p:cNvSpPr/>
                  <p:nvPr/>
                </p:nvSpPr>
                <p:spPr>
                  <a:xfrm>
                    <a:off x="6588224" y="4155926"/>
                    <a:ext cx="720080" cy="72008"/>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68" name="Rechteck 267"/>
                  <p:cNvSpPr/>
                  <p:nvPr/>
                </p:nvSpPr>
                <p:spPr>
                  <a:xfrm>
                    <a:off x="6588224" y="4083918"/>
                    <a:ext cx="720080" cy="72008"/>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69" name="Rechteck 268"/>
                  <p:cNvSpPr/>
                  <p:nvPr/>
                </p:nvSpPr>
                <p:spPr>
                  <a:xfrm>
                    <a:off x="6588224" y="4011910"/>
                    <a:ext cx="720080" cy="72008"/>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70" name="Rechteck 269"/>
                  <p:cNvSpPr/>
                  <p:nvPr/>
                </p:nvSpPr>
                <p:spPr>
                  <a:xfrm>
                    <a:off x="6588224" y="3939902"/>
                    <a:ext cx="720080" cy="72008"/>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71" name="Rechteck 270"/>
                  <p:cNvSpPr/>
                  <p:nvPr/>
                </p:nvSpPr>
                <p:spPr>
                  <a:xfrm>
                    <a:off x="6588224" y="3867894"/>
                    <a:ext cx="720080" cy="72008"/>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72" name="Rechteck 271"/>
                  <p:cNvSpPr/>
                  <p:nvPr/>
                </p:nvSpPr>
                <p:spPr>
                  <a:xfrm>
                    <a:off x="6588224" y="3795886"/>
                    <a:ext cx="720080" cy="72008"/>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73" name="Rechteck 272"/>
                  <p:cNvSpPr/>
                  <p:nvPr/>
                </p:nvSpPr>
                <p:spPr>
                  <a:xfrm>
                    <a:off x="6588224" y="3723878"/>
                    <a:ext cx="720080" cy="72008"/>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74" name="Rechteck 273"/>
                  <p:cNvSpPr/>
                  <p:nvPr/>
                </p:nvSpPr>
                <p:spPr>
                  <a:xfrm>
                    <a:off x="6588224" y="3651870"/>
                    <a:ext cx="720080" cy="72008"/>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grpSp>
          </p:grpSp>
          <p:sp>
            <p:nvSpPr>
              <p:cNvPr id="239" name="Nach unten gekrümmter Pfeil 238"/>
              <p:cNvSpPr/>
              <p:nvPr/>
            </p:nvSpPr>
            <p:spPr>
              <a:xfrm>
                <a:off x="5364088" y="3075806"/>
                <a:ext cx="720080" cy="288032"/>
              </a:xfrm>
              <a:prstGeom prst="curved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40" name="Nach unten gekrümmter Pfeil 239"/>
              <p:cNvSpPr/>
              <p:nvPr/>
            </p:nvSpPr>
            <p:spPr>
              <a:xfrm flipH="1" flipV="1">
                <a:off x="5292080" y="3651870"/>
                <a:ext cx="792088" cy="288032"/>
              </a:xfrm>
              <a:prstGeom prst="curved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47" name="Rechteck 246"/>
              <p:cNvSpPr/>
              <p:nvPr/>
            </p:nvSpPr>
            <p:spPr>
              <a:xfrm>
                <a:off x="5076056" y="3507854"/>
                <a:ext cx="523695" cy="52369"/>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grpSp>
        <p:sp>
          <p:nvSpPr>
            <p:cNvPr id="275" name="Rechteck 274"/>
            <p:cNvSpPr/>
            <p:nvPr/>
          </p:nvSpPr>
          <p:spPr>
            <a:xfrm flipV="1">
              <a:off x="8122548" y="3507854"/>
              <a:ext cx="121860" cy="60930"/>
            </a:xfrm>
            <a:prstGeom prst="rect">
              <a:avLst/>
            </a:prstGeom>
            <a:solidFill>
              <a:srgbClr val="FFFF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grpSp>
      <p:pic>
        <p:nvPicPr>
          <p:cNvPr id="29" name="Grafik 28"/>
          <p:cNvPicPr>
            <a:picLocks noChangeAspect="1"/>
          </p:cNvPicPr>
          <p:nvPr/>
        </p:nvPicPr>
        <p:blipFill>
          <a:blip r:embed="rId6"/>
          <a:stretch>
            <a:fillRect/>
          </a:stretch>
        </p:blipFill>
        <p:spPr>
          <a:xfrm>
            <a:off x="6948264" y="1779662"/>
            <a:ext cx="1584176" cy="623634"/>
          </a:xfrm>
          <a:prstGeom prst="rect">
            <a:avLst/>
          </a:prstGeom>
        </p:spPr>
      </p:pic>
    </p:spTree>
    <p:extLst>
      <p:ext uri="{BB962C8B-B14F-4D97-AF65-F5344CB8AC3E}">
        <p14:creationId xmlns:p14="http://schemas.microsoft.com/office/powerpoint/2010/main" val="22186669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3"/>
          </p:nvPr>
        </p:nvSpPr>
        <p:spPr/>
        <p:txBody>
          <a:bodyPr/>
          <a:lstStyle/>
          <a:p>
            <a:endParaRPr lang="de-DE" dirty="0"/>
          </a:p>
        </p:txBody>
      </p:sp>
      <p:sp>
        <p:nvSpPr>
          <p:cNvPr id="3" name="Titel 2"/>
          <p:cNvSpPr>
            <a:spLocks noGrp="1"/>
          </p:cNvSpPr>
          <p:nvPr>
            <p:ph type="title"/>
          </p:nvPr>
        </p:nvSpPr>
        <p:spPr/>
        <p:txBody>
          <a:bodyPr/>
          <a:lstStyle/>
          <a:p>
            <a:r>
              <a:rPr lang="de-DE" dirty="0" smtClean="0"/>
              <a:t>Das Spielbrett</a:t>
            </a:r>
            <a:endParaRPr lang="de-DE" dirty="0"/>
          </a:p>
        </p:txBody>
      </p:sp>
      <p:sp>
        <p:nvSpPr>
          <p:cNvPr id="6" name="Foliennummernplatzhalter 5"/>
          <p:cNvSpPr>
            <a:spLocks noGrp="1"/>
          </p:cNvSpPr>
          <p:nvPr>
            <p:ph type="sldNum" sz="quarter" idx="16"/>
          </p:nvPr>
        </p:nvSpPr>
        <p:spPr/>
        <p:txBody>
          <a:bodyPr/>
          <a:lstStyle/>
          <a:p>
            <a:fld id="{D2AF0525-6F57-470C-8749-21765908DC7F}" type="slidenum">
              <a:rPr lang="de-DE" smtClean="0"/>
              <a:pPr/>
              <a:t>12</a:t>
            </a:fld>
            <a:endParaRPr lang="de-DE" dirty="0"/>
          </a:p>
        </p:txBody>
      </p:sp>
      <p:pic>
        <p:nvPicPr>
          <p:cNvPr id="5" name="Grafik 4"/>
          <p:cNvPicPr>
            <a:picLocks noChangeAspect="1"/>
          </p:cNvPicPr>
          <p:nvPr/>
        </p:nvPicPr>
        <p:blipFill>
          <a:blip r:embed="rId3"/>
          <a:stretch>
            <a:fillRect/>
          </a:stretch>
        </p:blipFill>
        <p:spPr>
          <a:xfrm>
            <a:off x="1045572" y="699541"/>
            <a:ext cx="6397568" cy="4372621"/>
          </a:xfrm>
          <a:prstGeom prst="rect">
            <a:avLst/>
          </a:prstGeom>
        </p:spPr>
      </p:pic>
    </p:spTree>
    <p:extLst>
      <p:ext uri="{BB962C8B-B14F-4D97-AF65-F5344CB8AC3E}">
        <p14:creationId xmlns:p14="http://schemas.microsoft.com/office/powerpoint/2010/main" val="42485153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3"/>
          </p:nvPr>
        </p:nvSpPr>
        <p:spPr/>
        <p:txBody>
          <a:bodyPr/>
          <a:lstStyle/>
          <a:p>
            <a:endParaRPr lang="de-DE" dirty="0"/>
          </a:p>
        </p:txBody>
      </p:sp>
      <p:sp>
        <p:nvSpPr>
          <p:cNvPr id="3" name="Titel 2"/>
          <p:cNvSpPr>
            <a:spLocks noGrp="1"/>
          </p:cNvSpPr>
          <p:nvPr>
            <p:ph type="title"/>
          </p:nvPr>
        </p:nvSpPr>
        <p:spPr/>
        <p:txBody>
          <a:bodyPr/>
          <a:lstStyle/>
          <a:p>
            <a:r>
              <a:rPr lang="de-DE" dirty="0" smtClean="0"/>
              <a:t>Bevor es losgeht -&gt; Gruppen bilden </a:t>
            </a:r>
            <a:endParaRPr lang="de-DE" dirty="0"/>
          </a:p>
        </p:txBody>
      </p:sp>
      <p:sp>
        <p:nvSpPr>
          <p:cNvPr id="6" name="Foliennummernplatzhalter 5"/>
          <p:cNvSpPr>
            <a:spLocks noGrp="1"/>
          </p:cNvSpPr>
          <p:nvPr>
            <p:ph type="sldNum" sz="quarter" idx="16"/>
          </p:nvPr>
        </p:nvSpPr>
        <p:spPr/>
        <p:txBody>
          <a:bodyPr/>
          <a:lstStyle/>
          <a:p>
            <a:fld id="{D2AF0525-6F57-470C-8749-21765908DC7F}" type="slidenum">
              <a:rPr lang="de-DE" smtClean="0"/>
              <a:pPr/>
              <a:t>13</a:t>
            </a:fld>
            <a:endParaRPr lang="de-DE" dirty="0"/>
          </a:p>
        </p:txBody>
      </p:sp>
      <p:sp>
        <p:nvSpPr>
          <p:cNvPr id="7" name="Inhaltsplatzhalter 6"/>
          <p:cNvSpPr txBox="1">
            <a:spLocks/>
          </p:cNvSpPr>
          <p:nvPr/>
        </p:nvSpPr>
        <p:spPr>
          <a:xfrm>
            <a:off x="179512" y="1203548"/>
            <a:ext cx="3244354" cy="3600450"/>
          </a:xfrm>
          <a:prstGeom prst="rect">
            <a:avLst/>
          </a:prstGeom>
        </p:spPr>
        <p:txBody>
          <a:bodyPr>
            <a:normAutofit/>
          </a:bodyPr>
          <a:lstStyle>
            <a:lvl1pPr marL="88900" indent="-88900" algn="l" defTabSz="914400" rtl="0" eaLnBrk="1" latinLnBrk="0" hangingPunct="1">
              <a:spcBef>
                <a:spcPts val="1200"/>
              </a:spcBef>
              <a:buFont typeface="Lato Black" panose="020F0A02020204030203" pitchFamily="34" charset="0"/>
              <a:buChar char=" "/>
              <a:defRPr sz="1800" b="1" kern="1200">
                <a:solidFill>
                  <a:schemeClr val="tx1"/>
                </a:solidFill>
                <a:latin typeface="+mn-lt"/>
                <a:ea typeface="+mn-ea"/>
                <a:cs typeface="+mn-cs"/>
              </a:defRPr>
            </a:lvl1pPr>
            <a:lvl2pPr marL="358775" indent="-180000" algn="l" defTabSz="914400" rtl="0" eaLnBrk="1" latinLnBrk="0" hangingPunct="1">
              <a:spcBef>
                <a:spcPts val="600"/>
              </a:spcBef>
              <a:buClr>
                <a:schemeClr val="accent1"/>
              </a:buClr>
              <a:buFont typeface="Calibri" panose="020F0502020204030204" pitchFamily="34" charset="0"/>
              <a:buChar char="&gt;"/>
              <a:defRPr sz="1800" kern="1200">
                <a:solidFill>
                  <a:schemeClr val="tx1"/>
                </a:solidFill>
                <a:latin typeface="+mn-lt"/>
                <a:ea typeface="+mn-ea"/>
                <a:cs typeface="+mn-cs"/>
              </a:defRPr>
            </a:lvl2pPr>
            <a:lvl3pPr marL="539750" indent="-180000" algn="l" defTabSz="914400" rtl="0" eaLnBrk="1" latinLnBrk="0" hangingPunct="1">
              <a:spcBef>
                <a:spcPts val="600"/>
              </a:spcBef>
              <a:buClr>
                <a:schemeClr val="accent4"/>
              </a:buClr>
              <a:buFont typeface="Calibri" panose="020F0502020204030204" pitchFamily="34" charset="0"/>
              <a:buChar char="&gt;"/>
              <a:defRPr sz="1800" kern="1200">
                <a:solidFill>
                  <a:schemeClr val="tx1"/>
                </a:solidFill>
                <a:latin typeface="+mn-lt"/>
                <a:ea typeface="+mn-ea"/>
                <a:cs typeface="+mn-cs"/>
              </a:defRPr>
            </a:lvl3pPr>
            <a:lvl4pPr marL="720000" indent="-180000" algn="l" defTabSz="914400" rtl="0" eaLnBrk="1" latinLnBrk="0" hangingPunct="1">
              <a:spcBef>
                <a:spcPts val="600"/>
              </a:spcBef>
              <a:buClr>
                <a:schemeClr val="accent4"/>
              </a:buClr>
              <a:buFont typeface="Calibri" panose="020F0502020204030204" pitchFamily="34" charset="0"/>
              <a:buChar char="&gt;"/>
              <a:defRPr sz="1800" kern="1200">
                <a:solidFill>
                  <a:schemeClr val="tx1"/>
                </a:solidFill>
                <a:latin typeface="+mn-lt"/>
                <a:ea typeface="+mn-ea"/>
                <a:cs typeface="+mn-cs"/>
              </a:defRPr>
            </a:lvl4pPr>
            <a:lvl5pPr marL="900000" indent="-180000" algn="l" defTabSz="914400" rtl="0" eaLnBrk="1" latinLnBrk="0" hangingPunct="1">
              <a:spcBef>
                <a:spcPts val="600"/>
              </a:spcBef>
              <a:buClr>
                <a:schemeClr val="accent4"/>
              </a:buClr>
              <a:buFont typeface="Calibri" panose="020F0502020204030204" pitchFamily="34" charset="0"/>
              <a:buChar char="&gt;"/>
              <a:defRPr lang="en-GB" sz="1800" kern="1200" dirty="0">
                <a:solidFill>
                  <a:schemeClr val="tx1"/>
                </a:solidFill>
                <a:latin typeface="+mn-lt"/>
                <a:ea typeface="+mn-ea"/>
                <a:cs typeface="+mn-cs"/>
              </a:defRPr>
            </a:lvl5pPr>
            <a:lvl6pPr marL="900000" indent="-180000" algn="l" defTabSz="914400" rtl="0" eaLnBrk="1" latinLnBrk="0" hangingPunct="1">
              <a:spcBef>
                <a:spcPts val="600"/>
              </a:spcBef>
              <a:buClr>
                <a:schemeClr val="accent4"/>
              </a:buClr>
              <a:buFont typeface="Calibri" panose="020F0502020204030204" pitchFamily="34" charset="0"/>
              <a:buChar char="˃"/>
              <a:defRPr sz="1800" kern="1200">
                <a:solidFill>
                  <a:schemeClr val="tx1"/>
                </a:solidFill>
                <a:latin typeface="+mn-lt"/>
                <a:ea typeface="+mn-ea"/>
                <a:cs typeface="+mn-cs"/>
              </a:defRPr>
            </a:lvl6pPr>
            <a:lvl7pPr marL="900000" indent="-180000" algn="l" defTabSz="914400" rtl="0" eaLnBrk="1" latinLnBrk="0" hangingPunct="1">
              <a:spcBef>
                <a:spcPts val="600"/>
              </a:spcBef>
              <a:buClr>
                <a:schemeClr val="accent4"/>
              </a:buClr>
              <a:buFont typeface="Calibri" panose="020F0502020204030204" pitchFamily="34" charset="0"/>
              <a:buChar char="˃"/>
              <a:defRPr sz="1800" kern="1200">
                <a:solidFill>
                  <a:schemeClr val="tx1"/>
                </a:solidFill>
                <a:latin typeface="+mn-lt"/>
                <a:ea typeface="+mn-ea"/>
                <a:cs typeface="+mn-cs"/>
              </a:defRPr>
            </a:lvl7pPr>
            <a:lvl8pPr marL="900000" indent="-180000" algn="l" defTabSz="914400" rtl="0" eaLnBrk="1" latinLnBrk="0" hangingPunct="1">
              <a:spcBef>
                <a:spcPts val="600"/>
              </a:spcBef>
              <a:buClr>
                <a:schemeClr val="accent4"/>
              </a:buClr>
              <a:buFont typeface="Calibri" panose="020F0502020204030204" pitchFamily="34" charset="0"/>
              <a:buChar char="˃"/>
              <a:defRPr sz="1800" kern="1200">
                <a:solidFill>
                  <a:schemeClr val="tx1"/>
                </a:solidFill>
                <a:latin typeface="+mn-lt"/>
                <a:ea typeface="+mn-ea"/>
                <a:cs typeface="+mn-cs"/>
              </a:defRPr>
            </a:lvl8pPr>
            <a:lvl9pPr marL="900000" indent="-180000" algn="l" defTabSz="914400" rtl="0" eaLnBrk="1" latinLnBrk="0" hangingPunct="1">
              <a:spcBef>
                <a:spcPts val="600"/>
              </a:spcBef>
              <a:buClr>
                <a:schemeClr val="accent4"/>
              </a:buClr>
              <a:buFont typeface="Calibri" panose="020F0502020204030204" pitchFamily="34" charset="0"/>
              <a:buChar char="˃"/>
              <a:defRPr sz="1800" kern="1200">
                <a:solidFill>
                  <a:schemeClr val="tx1"/>
                </a:solidFill>
                <a:latin typeface="+mn-lt"/>
                <a:ea typeface="+mn-ea"/>
                <a:cs typeface="+mn-cs"/>
              </a:defRPr>
            </a:lvl9pPr>
          </a:lstStyle>
          <a:p>
            <a:pPr marL="612775" lvl="1" indent="-342900">
              <a:buFont typeface="+mj-lt"/>
              <a:buAutoNum type="arabicPeriod"/>
            </a:pPr>
            <a:r>
              <a:rPr lang="de-DE" dirty="0"/>
              <a:t>Bildet Gruppen an den </a:t>
            </a:r>
            <a:r>
              <a:rPr lang="de-DE" dirty="0" smtClean="0"/>
              <a:t>Spieltischen </a:t>
            </a:r>
            <a:r>
              <a:rPr lang="de-DE" dirty="0"/>
              <a:t>(ideal 4-5 Personen</a:t>
            </a:r>
            <a:r>
              <a:rPr lang="de-DE" dirty="0" smtClean="0"/>
              <a:t>).  </a:t>
            </a:r>
          </a:p>
          <a:p>
            <a:pPr marL="612775" lvl="1" indent="-342900">
              <a:buFont typeface="+mj-lt"/>
              <a:buAutoNum type="arabicPeriod"/>
            </a:pPr>
            <a:endParaRPr lang="de-DE" dirty="0"/>
          </a:p>
          <a:p>
            <a:pPr marL="612775" lvl="1" indent="-342900">
              <a:buFont typeface="+mj-lt"/>
              <a:buAutoNum type="arabicPeriod"/>
            </a:pPr>
            <a:r>
              <a:rPr lang="de-DE" dirty="0" smtClean="0"/>
              <a:t>Lernt euch kennen. </a:t>
            </a:r>
          </a:p>
          <a:p>
            <a:pPr marL="612775" lvl="1" indent="-342900">
              <a:buFont typeface="+mj-lt"/>
              <a:buAutoNum type="arabicPeriod"/>
            </a:pPr>
            <a:endParaRPr lang="de-DE" dirty="0" smtClean="0"/>
          </a:p>
          <a:p>
            <a:pPr marL="612775" lvl="1" indent="-342900">
              <a:buFont typeface="+mj-lt"/>
              <a:buAutoNum type="arabicPeriod"/>
            </a:pPr>
            <a:r>
              <a:rPr lang="de-DE" dirty="0" smtClean="0"/>
              <a:t>Macht Namensschilder.</a:t>
            </a:r>
          </a:p>
        </p:txBody>
      </p:sp>
      <p:pic>
        <p:nvPicPr>
          <p:cNvPr id="5" name="Grafik 4"/>
          <p:cNvPicPr>
            <a:picLocks noChangeAspect="1"/>
          </p:cNvPicPr>
          <p:nvPr/>
        </p:nvPicPr>
        <p:blipFill>
          <a:blip r:embed="rId3"/>
          <a:stretch>
            <a:fillRect/>
          </a:stretch>
        </p:blipFill>
        <p:spPr>
          <a:xfrm>
            <a:off x="323528" y="699542"/>
            <a:ext cx="8136904" cy="4475297"/>
          </a:xfrm>
          <a:prstGeom prst="rect">
            <a:avLst/>
          </a:prstGeom>
        </p:spPr>
      </p:pic>
      <p:sp>
        <p:nvSpPr>
          <p:cNvPr id="9" name="Textfeld 8"/>
          <p:cNvSpPr txBox="1"/>
          <p:nvPr/>
        </p:nvSpPr>
        <p:spPr>
          <a:xfrm>
            <a:off x="1043608" y="3075806"/>
            <a:ext cx="6624736" cy="1723549"/>
          </a:xfrm>
          <a:prstGeom prst="rect">
            <a:avLst/>
          </a:prstGeom>
          <a:solidFill>
            <a:schemeClr val="bg2">
              <a:alpha val="70000"/>
            </a:schemeClr>
          </a:solidFill>
        </p:spPr>
        <p:txBody>
          <a:bodyPr wrap="square" rtlCol="0">
            <a:spAutoFit/>
          </a:bodyPr>
          <a:lstStyle/>
          <a:p>
            <a:pPr marL="612775" lvl="1" indent="-342900">
              <a:buFont typeface="+mj-lt"/>
              <a:buAutoNum type="arabicPeriod"/>
            </a:pPr>
            <a:endParaRPr lang="de-DE" sz="800" b="1" dirty="0" smtClean="0"/>
          </a:p>
          <a:p>
            <a:pPr marL="612775" lvl="1" indent="-342900">
              <a:buFont typeface="+mj-lt"/>
              <a:buAutoNum type="arabicPeriod"/>
            </a:pPr>
            <a:r>
              <a:rPr lang="de-DE" b="1" dirty="0" smtClean="0"/>
              <a:t>Bildet </a:t>
            </a:r>
            <a:r>
              <a:rPr lang="de-DE" b="1" dirty="0"/>
              <a:t>Gruppen an den Spieltischen (ideal 4-5 Personen).  </a:t>
            </a:r>
          </a:p>
          <a:p>
            <a:pPr marL="612775" lvl="1" indent="-342900">
              <a:buFont typeface="+mj-lt"/>
              <a:buAutoNum type="arabicPeriod"/>
            </a:pPr>
            <a:endParaRPr lang="de-DE" b="1" dirty="0"/>
          </a:p>
          <a:p>
            <a:pPr marL="612775" lvl="1" indent="-342900">
              <a:buFont typeface="+mj-lt"/>
              <a:buAutoNum type="arabicPeriod"/>
            </a:pPr>
            <a:r>
              <a:rPr lang="de-DE" b="1" dirty="0"/>
              <a:t>Lernt euch kennen. </a:t>
            </a:r>
          </a:p>
          <a:p>
            <a:pPr marL="612775" lvl="1" indent="-342900">
              <a:buFont typeface="+mj-lt"/>
              <a:buAutoNum type="arabicPeriod"/>
            </a:pPr>
            <a:endParaRPr lang="de-DE" b="1" dirty="0"/>
          </a:p>
          <a:p>
            <a:pPr marL="612775" lvl="1" indent="-342900">
              <a:buFont typeface="+mj-lt"/>
              <a:buAutoNum type="arabicPeriod"/>
            </a:pPr>
            <a:r>
              <a:rPr lang="de-DE" b="1" dirty="0"/>
              <a:t>Macht Namensschilder</a:t>
            </a:r>
            <a:r>
              <a:rPr lang="de-DE" b="1" dirty="0" smtClean="0"/>
              <a:t>.</a:t>
            </a:r>
          </a:p>
          <a:p>
            <a:pPr marL="612775" lvl="1" indent="-342900">
              <a:buFont typeface="+mj-lt"/>
              <a:buAutoNum type="arabicPeriod"/>
            </a:pPr>
            <a:endParaRPr lang="de-DE" sz="800" b="1" dirty="0"/>
          </a:p>
        </p:txBody>
      </p:sp>
    </p:spTree>
    <p:extLst>
      <p:ext uri="{BB962C8B-B14F-4D97-AF65-F5344CB8AC3E}">
        <p14:creationId xmlns:p14="http://schemas.microsoft.com/office/powerpoint/2010/main" val="4195173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3"/>
          </p:nvPr>
        </p:nvSpPr>
        <p:spPr/>
        <p:txBody>
          <a:bodyPr/>
          <a:lstStyle/>
          <a:p>
            <a:endParaRPr lang="de-DE" dirty="0"/>
          </a:p>
        </p:txBody>
      </p:sp>
      <p:sp>
        <p:nvSpPr>
          <p:cNvPr id="3" name="Titel 2"/>
          <p:cNvSpPr>
            <a:spLocks noGrp="1"/>
          </p:cNvSpPr>
          <p:nvPr>
            <p:ph type="title"/>
          </p:nvPr>
        </p:nvSpPr>
        <p:spPr/>
        <p:txBody>
          <a:bodyPr/>
          <a:lstStyle/>
          <a:p>
            <a:r>
              <a:rPr lang="de-DE" dirty="0" smtClean="0"/>
              <a:t>Ablauf in </a:t>
            </a:r>
            <a:r>
              <a:rPr lang="de-DE" dirty="0"/>
              <a:t>4 Phasen</a:t>
            </a:r>
          </a:p>
        </p:txBody>
      </p:sp>
      <p:sp>
        <p:nvSpPr>
          <p:cNvPr id="6" name="Foliennummernplatzhalter 5"/>
          <p:cNvSpPr>
            <a:spLocks noGrp="1"/>
          </p:cNvSpPr>
          <p:nvPr>
            <p:ph type="sldNum" sz="quarter" idx="16"/>
          </p:nvPr>
        </p:nvSpPr>
        <p:spPr/>
        <p:txBody>
          <a:bodyPr/>
          <a:lstStyle/>
          <a:p>
            <a:fld id="{D2AF0525-6F57-470C-8749-21765908DC7F}" type="slidenum">
              <a:rPr lang="de-DE" smtClean="0"/>
              <a:pPr/>
              <a:t>14</a:t>
            </a:fld>
            <a:endParaRPr lang="de-DE" dirty="0"/>
          </a:p>
        </p:txBody>
      </p:sp>
      <p:grpSp>
        <p:nvGrpSpPr>
          <p:cNvPr id="53" name="Gruppieren 52"/>
          <p:cNvGrpSpPr/>
          <p:nvPr/>
        </p:nvGrpSpPr>
        <p:grpSpPr>
          <a:xfrm>
            <a:off x="1187624" y="771550"/>
            <a:ext cx="6120680" cy="1728192"/>
            <a:chOff x="503688" y="1131590"/>
            <a:chExt cx="7884736" cy="2376264"/>
          </a:xfrm>
        </p:grpSpPr>
        <p:grpSp>
          <p:nvGrpSpPr>
            <p:cNvPr id="31" name="Gruppieren 30"/>
            <p:cNvGrpSpPr/>
            <p:nvPr/>
          </p:nvGrpSpPr>
          <p:grpSpPr>
            <a:xfrm>
              <a:off x="503688" y="1806514"/>
              <a:ext cx="1260000" cy="1701340"/>
              <a:chOff x="503688" y="1266314"/>
              <a:chExt cx="1260000" cy="1701340"/>
            </a:xfrm>
          </p:grpSpPr>
          <p:sp>
            <p:nvSpPr>
              <p:cNvPr id="4" name="Flussdiagramm: Verbindungsstelle 3"/>
              <p:cNvSpPr/>
              <p:nvPr/>
            </p:nvSpPr>
            <p:spPr>
              <a:xfrm>
                <a:off x="503688" y="1707654"/>
                <a:ext cx="1260000" cy="1260000"/>
              </a:xfrm>
              <a:prstGeom prst="flowChartConnector">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smtClean="0">
                    <a:solidFill>
                      <a:schemeClr val="tx1">
                        <a:lumMod val="50000"/>
                      </a:schemeClr>
                    </a:solidFill>
                  </a:rPr>
                  <a:t>Spiel-aufbau</a:t>
                </a:r>
              </a:p>
            </p:txBody>
          </p:sp>
          <p:sp>
            <p:nvSpPr>
              <p:cNvPr id="13" name="Textfeld 12"/>
              <p:cNvSpPr txBox="1"/>
              <p:nvPr/>
            </p:nvSpPr>
            <p:spPr>
              <a:xfrm>
                <a:off x="683568" y="1266314"/>
                <a:ext cx="1008111" cy="406266"/>
              </a:xfrm>
              <a:prstGeom prst="rect">
                <a:avLst/>
              </a:prstGeom>
              <a:noFill/>
            </p:spPr>
            <p:txBody>
              <a:bodyPr wrap="square" rtlCol="0">
                <a:spAutoFit/>
              </a:bodyPr>
              <a:lstStyle/>
              <a:p>
                <a:r>
                  <a:rPr lang="de-DE" sz="1400" dirty="0" smtClean="0"/>
                  <a:t>Phase 1</a:t>
                </a:r>
                <a:endParaRPr lang="de-DE" sz="1400" dirty="0"/>
              </a:p>
            </p:txBody>
          </p:sp>
        </p:grpSp>
        <p:grpSp>
          <p:nvGrpSpPr>
            <p:cNvPr id="34" name="Gruppieren 33"/>
            <p:cNvGrpSpPr/>
            <p:nvPr/>
          </p:nvGrpSpPr>
          <p:grpSpPr>
            <a:xfrm>
              <a:off x="7092280" y="1806514"/>
              <a:ext cx="1260000" cy="1701340"/>
              <a:chOff x="7092280" y="1266314"/>
              <a:chExt cx="1260000" cy="1701340"/>
            </a:xfrm>
          </p:grpSpPr>
          <p:sp>
            <p:nvSpPr>
              <p:cNvPr id="18" name="Flussdiagramm: Verbindungsstelle 17"/>
              <p:cNvSpPr/>
              <p:nvPr/>
            </p:nvSpPr>
            <p:spPr>
              <a:xfrm>
                <a:off x="7092280" y="1707654"/>
                <a:ext cx="1260000" cy="1260000"/>
              </a:xfrm>
              <a:prstGeom prst="flowChartConnector">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smtClean="0">
                  <a:solidFill>
                    <a:schemeClr val="tx1">
                      <a:lumMod val="50000"/>
                    </a:schemeClr>
                  </a:solidFill>
                </a:endParaRPr>
              </a:p>
            </p:txBody>
          </p:sp>
          <p:sp>
            <p:nvSpPr>
              <p:cNvPr id="27" name="Textfeld 26"/>
              <p:cNvSpPr txBox="1"/>
              <p:nvPr/>
            </p:nvSpPr>
            <p:spPr>
              <a:xfrm>
                <a:off x="7236296" y="1266314"/>
                <a:ext cx="1008111" cy="406266"/>
              </a:xfrm>
              <a:prstGeom prst="rect">
                <a:avLst/>
              </a:prstGeom>
              <a:noFill/>
            </p:spPr>
            <p:txBody>
              <a:bodyPr wrap="square" rtlCol="0">
                <a:spAutoFit/>
              </a:bodyPr>
              <a:lstStyle/>
              <a:p>
                <a:r>
                  <a:rPr lang="de-DE" sz="1400" dirty="0" smtClean="0"/>
                  <a:t>Phase 4</a:t>
                </a:r>
                <a:endParaRPr lang="de-DE" sz="1400" dirty="0"/>
              </a:p>
            </p:txBody>
          </p:sp>
        </p:grpSp>
        <p:grpSp>
          <p:nvGrpSpPr>
            <p:cNvPr id="33" name="Gruppieren 32"/>
            <p:cNvGrpSpPr/>
            <p:nvPr/>
          </p:nvGrpSpPr>
          <p:grpSpPr>
            <a:xfrm>
              <a:off x="4860032" y="1806514"/>
              <a:ext cx="1296144" cy="1701340"/>
              <a:chOff x="4860032" y="1266314"/>
              <a:chExt cx="1296144" cy="1701340"/>
            </a:xfrm>
          </p:grpSpPr>
          <p:grpSp>
            <p:nvGrpSpPr>
              <p:cNvPr id="15" name="Gruppieren 14"/>
              <p:cNvGrpSpPr/>
              <p:nvPr/>
            </p:nvGrpSpPr>
            <p:grpSpPr>
              <a:xfrm>
                <a:off x="4860032" y="1707654"/>
                <a:ext cx="1296144" cy="1260000"/>
                <a:chOff x="4067944" y="2067694"/>
                <a:chExt cx="1296144" cy="1260000"/>
              </a:xfrm>
            </p:grpSpPr>
            <p:sp>
              <p:nvSpPr>
                <p:cNvPr id="9" name="Flussdiagramm: Verbindungsstelle 8"/>
                <p:cNvSpPr/>
                <p:nvPr/>
              </p:nvSpPr>
              <p:spPr>
                <a:xfrm>
                  <a:off x="4067944" y="2067694"/>
                  <a:ext cx="1260000" cy="1260000"/>
                </a:xfrm>
                <a:prstGeom prst="flowChartConnector">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smtClean="0">
                    <a:solidFill>
                      <a:schemeClr val="tx1">
                        <a:lumMod val="50000"/>
                      </a:schemeClr>
                    </a:solidFill>
                  </a:endParaRPr>
                </a:p>
              </p:txBody>
            </p:sp>
            <p:sp>
              <p:nvSpPr>
                <p:cNvPr id="11" name="Textfeld 10"/>
                <p:cNvSpPr txBox="1"/>
                <p:nvPr/>
              </p:nvSpPr>
              <p:spPr>
                <a:xfrm>
                  <a:off x="4067944" y="2355726"/>
                  <a:ext cx="1296144" cy="690651"/>
                </a:xfrm>
                <a:prstGeom prst="rect">
                  <a:avLst/>
                </a:prstGeom>
                <a:noFill/>
              </p:spPr>
              <p:txBody>
                <a:bodyPr wrap="square" rtlCol="0">
                  <a:spAutoFit/>
                </a:bodyPr>
                <a:lstStyle/>
                <a:p>
                  <a:pPr algn="ctr"/>
                  <a:r>
                    <a:rPr lang="de-DE" sz="1400" dirty="0" smtClean="0"/>
                    <a:t>Ausspielen Spielkarten</a:t>
                  </a:r>
                  <a:endParaRPr lang="de-DE" sz="1400" dirty="0"/>
                </a:p>
              </p:txBody>
            </p:sp>
          </p:grpSp>
          <p:sp>
            <p:nvSpPr>
              <p:cNvPr id="28" name="Textfeld 27"/>
              <p:cNvSpPr txBox="1"/>
              <p:nvPr/>
            </p:nvSpPr>
            <p:spPr>
              <a:xfrm>
                <a:off x="5004048" y="1266314"/>
                <a:ext cx="1008111" cy="406266"/>
              </a:xfrm>
              <a:prstGeom prst="rect">
                <a:avLst/>
              </a:prstGeom>
              <a:noFill/>
            </p:spPr>
            <p:txBody>
              <a:bodyPr wrap="square" rtlCol="0">
                <a:spAutoFit/>
              </a:bodyPr>
              <a:lstStyle/>
              <a:p>
                <a:r>
                  <a:rPr lang="de-DE" sz="1400" dirty="0" smtClean="0"/>
                  <a:t>Phase 3</a:t>
                </a:r>
                <a:endParaRPr lang="de-DE" sz="1400" dirty="0"/>
              </a:p>
            </p:txBody>
          </p:sp>
        </p:grpSp>
        <p:grpSp>
          <p:nvGrpSpPr>
            <p:cNvPr id="32" name="Gruppieren 31"/>
            <p:cNvGrpSpPr/>
            <p:nvPr/>
          </p:nvGrpSpPr>
          <p:grpSpPr>
            <a:xfrm>
              <a:off x="2663928" y="1806514"/>
              <a:ext cx="1260000" cy="1701340"/>
              <a:chOff x="2663928" y="1266314"/>
              <a:chExt cx="1260000" cy="1701340"/>
            </a:xfrm>
          </p:grpSpPr>
          <p:grpSp>
            <p:nvGrpSpPr>
              <p:cNvPr id="14" name="Gruppieren 13"/>
              <p:cNvGrpSpPr/>
              <p:nvPr/>
            </p:nvGrpSpPr>
            <p:grpSpPr>
              <a:xfrm>
                <a:off x="2663928" y="1707654"/>
                <a:ext cx="1260000" cy="1260000"/>
                <a:chOff x="2267744" y="2067694"/>
                <a:chExt cx="1260000" cy="1260000"/>
              </a:xfrm>
            </p:grpSpPr>
            <p:sp>
              <p:nvSpPr>
                <p:cNvPr id="8" name="Flussdiagramm: Verbindungsstelle 7"/>
                <p:cNvSpPr/>
                <p:nvPr/>
              </p:nvSpPr>
              <p:spPr>
                <a:xfrm>
                  <a:off x="2267744" y="2067694"/>
                  <a:ext cx="1260000" cy="1260000"/>
                </a:xfrm>
                <a:prstGeom prst="flowChartConnector">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smtClean="0">
                    <a:solidFill>
                      <a:schemeClr val="tx1">
                        <a:lumMod val="50000"/>
                      </a:schemeClr>
                    </a:solidFill>
                  </a:endParaRPr>
                </a:p>
              </p:txBody>
            </p:sp>
            <p:sp>
              <p:nvSpPr>
                <p:cNvPr id="5" name="Textfeld 4"/>
                <p:cNvSpPr txBox="1"/>
                <p:nvPr/>
              </p:nvSpPr>
              <p:spPr>
                <a:xfrm>
                  <a:off x="2333783" y="2355726"/>
                  <a:ext cx="1086088" cy="719427"/>
                </a:xfrm>
                <a:prstGeom prst="rect">
                  <a:avLst/>
                </a:prstGeom>
                <a:noFill/>
              </p:spPr>
              <p:txBody>
                <a:bodyPr wrap="square" rtlCol="0">
                  <a:spAutoFit/>
                </a:bodyPr>
                <a:lstStyle/>
                <a:p>
                  <a:pPr algn="ctr"/>
                  <a:r>
                    <a:rPr lang="de-DE" sz="1400" dirty="0" smtClean="0"/>
                    <a:t>Runden-beginn</a:t>
                  </a:r>
                  <a:endParaRPr lang="de-DE" sz="1400" dirty="0"/>
                </a:p>
              </p:txBody>
            </p:sp>
          </p:grpSp>
          <p:sp>
            <p:nvSpPr>
              <p:cNvPr id="29" name="Textfeld 28"/>
              <p:cNvSpPr txBox="1"/>
              <p:nvPr/>
            </p:nvSpPr>
            <p:spPr>
              <a:xfrm>
                <a:off x="2843808" y="1266314"/>
                <a:ext cx="1008111" cy="406266"/>
              </a:xfrm>
              <a:prstGeom prst="rect">
                <a:avLst/>
              </a:prstGeom>
              <a:noFill/>
            </p:spPr>
            <p:txBody>
              <a:bodyPr wrap="square" rtlCol="0">
                <a:spAutoFit/>
              </a:bodyPr>
              <a:lstStyle/>
              <a:p>
                <a:r>
                  <a:rPr lang="de-DE" sz="1400" dirty="0" smtClean="0"/>
                  <a:t>Phase 2</a:t>
                </a:r>
                <a:endParaRPr lang="de-DE" sz="1400" dirty="0"/>
              </a:p>
            </p:txBody>
          </p:sp>
        </p:grpSp>
        <p:sp>
          <p:nvSpPr>
            <p:cNvPr id="30" name="Textfeld 29"/>
            <p:cNvSpPr txBox="1"/>
            <p:nvPr/>
          </p:nvSpPr>
          <p:spPr>
            <a:xfrm>
              <a:off x="7092280" y="2535887"/>
              <a:ext cx="1296144" cy="690650"/>
            </a:xfrm>
            <a:prstGeom prst="rect">
              <a:avLst/>
            </a:prstGeom>
            <a:noFill/>
          </p:spPr>
          <p:txBody>
            <a:bodyPr wrap="square" rtlCol="0">
              <a:spAutoFit/>
            </a:bodyPr>
            <a:lstStyle/>
            <a:p>
              <a:pPr algn="ctr"/>
              <a:r>
                <a:rPr lang="de-DE" sz="1400" dirty="0" smtClean="0"/>
                <a:t>Runden-ende</a:t>
              </a:r>
              <a:endParaRPr lang="de-DE" sz="1400" dirty="0"/>
            </a:p>
          </p:txBody>
        </p:sp>
        <p:sp>
          <p:nvSpPr>
            <p:cNvPr id="35" name="Gleichschenkliges Dreieck 34"/>
            <p:cNvSpPr/>
            <p:nvPr/>
          </p:nvSpPr>
          <p:spPr>
            <a:xfrm rot="5400000">
              <a:off x="2015716" y="2787914"/>
              <a:ext cx="360040" cy="144016"/>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38" name="Gleichschenkliges Dreieck 37"/>
            <p:cNvSpPr/>
            <p:nvPr/>
          </p:nvSpPr>
          <p:spPr>
            <a:xfrm rot="5400000">
              <a:off x="6480212" y="2787914"/>
              <a:ext cx="360040" cy="144016"/>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39" name="Gleichschenkliges Dreieck 38"/>
            <p:cNvSpPr/>
            <p:nvPr/>
          </p:nvSpPr>
          <p:spPr>
            <a:xfrm rot="5400000">
              <a:off x="4247964" y="2787914"/>
              <a:ext cx="360040" cy="144016"/>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grpSp>
          <p:nvGrpSpPr>
            <p:cNvPr id="52" name="Gruppieren 51"/>
            <p:cNvGrpSpPr/>
            <p:nvPr/>
          </p:nvGrpSpPr>
          <p:grpSpPr>
            <a:xfrm>
              <a:off x="3275856" y="1131590"/>
              <a:ext cx="4464496" cy="674925"/>
              <a:chOff x="3275856" y="1203598"/>
              <a:chExt cx="4464496" cy="674925"/>
            </a:xfrm>
          </p:grpSpPr>
          <p:cxnSp>
            <p:nvCxnSpPr>
              <p:cNvPr id="41" name="Gerader Verbinder 40"/>
              <p:cNvCxnSpPr/>
              <p:nvPr/>
            </p:nvCxnSpPr>
            <p:spPr>
              <a:xfrm>
                <a:off x="3275856" y="1527774"/>
                <a:ext cx="446449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Gerader Verbinder 42"/>
              <p:cNvCxnSpPr/>
              <p:nvPr/>
            </p:nvCxnSpPr>
            <p:spPr>
              <a:xfrm>
                <a:off x="7740352" y="1527774"/>
                <a:ext cx="0" cy="3507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Gerader Verbinder 43"/>
              <p:cNvCxnSpPr/>
              <p:nvPr/>
            </p:nvCxnSpPr>
            <p:spPr>
              <a:xfrm flipV="1">
                <a:off x="3275856" y="1527774"/>
                <a:ext cx="0" cy="288032"/>
              </a:xfrm>
              <a:prstGeom prst="line">
                <a:avLst/>
              </a:prstGeom>
              <a:ln w="1905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51" name="Textfeld 50"/>
              <p:cNvSpPr txBox="1"/>
              <p:nvPr/>
            </p:nvSpPr>
            <p:spPr>
              <a:xfrm>
                <a:off x="5004048" y="1203598"/>
                <a:ext cx="1440160" cy="365639"/>
              </a:xfrm>
              <a:prstGeom prst="rect">
                <a:avLst/>
              </a:prstGeom>
              <a:noFill/>
            </p:spPr>
            <p:txBody>
              <a:bodyPr wrap="square" rtlCol="0">
                <a:spAutoFit/>
              </a:bodyPr>
              <a:lstStyle/>
              <a:p>
                <a:r>
                  <a:rPr lang="de-DE" sz="1200" dirty="0" smtClean="0"/>
                  <a:t>3 Runden</a:t>
                </a:r>
                <a:endParaRPr lang="de-DE" sz="1200" dirty="0"/>
              </a:p>
            </p:txBody>
          </p:sp>
        </p:grpSp>
      </p:grpSp>
    </p:spTree>
    <p:extLst>
      <p:ext uri="{BB962C8B-B14F-4D97-AF65-F5344CB8AC3E}">
        <p14:creationId xmlns:p14="http://schemas.microsoft.com/office/powerpoint/2010/main" val="17677299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3"/>
          </p:nvPr>
        </p:nvSpPr>
        <p:spPr/>
        <p:txBody>
          <a:bodyPr/>
          <a:lstStyle/>
          <a:p>
            <a:endParaRPr lang="de-DE" dirty="0"/>
          </a:p>
        </p:txBody>
      </p:sp>
      <p:sp>
        <p:nvSpPr>
          <p:cNvPr id="3" name="Titel 2"/>
          <p:cNvSpPr>
            <a:spLocks noGrp="1"/>
          </p:cNvSpPr>
          <p:nvPr>
            <p:ph type="title"/>
          </p:nvPr>
        </p:nvSpPr>
        <p:spPr/>
        <p:txBody>
          <a:bodyPr/>
          <a:lstStyle/>
          <a:p>
            <a:r>
              <a:rPr lang="de-DE" dirty="0" smtClean="0"/>
              <a:t>Phase 1</a:t>
            </a:r>
            <a:endParaRPr lang="de-DE" dirty="0"/>
          </a:p>
        </p:txBody>
      </p:sp>
      <p:sp>
        <p:nvSpPr>
          <p:cNvPr id="6" name="Foliennummernplatzhalter 5"/>
          <p:cNvSpPr>
            <a:spLocks noGrp="1"/>
          </p:cNvSpPr>
          <p:nvPr>
            <p:ph type="sldNum" sz="quarter" idx="16"/>
          </p:nvPr>
        </p:nvSpPr>
        <p:spPr/>
        <p:txBody>
          <a:bodyPr/>
          <a:lstStyle/>
          <a:p>
            <a:fld id="{D2AF0525-6F57-470C-8749-21765908DC7F}" type="slidenum">
              <a:rPr lang="de-DE" smtClean="0"/>
              <a:pPr/>
              <a:t>15</a:t>
            </a:fld>
            <a:endParaRPr lang="de-DE" dirty="0"/>
          </a:p>
        </p:txBody>
      </p:sp>
      <p:grpSp>
        <p:nvGrpSpPr>
          <p:cNvPr id="53" name="Gruppieren 52"/>
          <p:cNvGrpSpPr/>
          <p:nvPr/>
        </p:nvGrpSpPr>
        <p:grpSpPr>
          <a:xfrm>
            <a:off x="1187624" y="771550"/>
            <a:ext cx="6120680" cy="1728192"/>
            <a:chOff x="503688" y="1131590"/>
            <a:chExt cx="7884736" cy="2376264"/>
          </a:xfrm>
        </p:grpSpPr>
        <p:grpSp>
          <p:nvGrpSpPr>
            <p:cNvPr id="31" name="Gruppieren 30"/>
            <p:cNvGrpSpPr/>
            <p:nvPr/>
          </p:nvGrpSpPr>
          <p:grpSpPr>
            <a:xfrm>
              <a:off x="503688" y="1806514"/>
              <a:ext cx="1260000" cy="1701340"/>
              <a:chOff x="503688" y="1266314"/>
              <a:chExt cx="1260000" cy="1701340"/>
            </a:xfrm>
          </p:grpSpPr>
          <p:sp>
            <p:nvSpPr>
              <p:cNvPr id="4" name="Flussdiagramm: Verbindungsstelle 3"/>
              <p:cNvSpPr/>
              <p:nvPr/>
            </p:nvSpPr>
            <p:spPr>
              <a:xfrm>
                <a:off x="503688" y="1707654"/>
                <a:ext cx="1260000" cy="1260000"/>
              </a:xfrm>
              <a:prstGeom prst="flowChartConnector">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smtClean="0">
                    <a:solidFill>
                      <a:schemeClr val="tx1">
                        <a:lumMod val="50000"/>
                      </a:schemeClr>
                    </a:solidFill>
                  </a:rPr>
                  <a:t>Spiel-aufbau</a:t>
                </a:r>
              </a:p>
            </p:txBody>
          </p:sp>
          <p:sp>
            <p:nvSpPr>
              <p:cNvPr id="13" name="Textfeld 12"/>
              <p:cNvSpPr txBox="1"/>
              <p:nvPr/>
            </p:nvSpPr>
            <p:spPr>
              <a:xfrm>
                <a:off x="683568" y="1266314"/>
                <a:ext cx="1008111" cy="406266"/>
              </a:xfrm>
              <a:prstGeom prst="rect">
                <a:avLst/>
              </a:prstGeom>
              <a:noFill/>
            </p:spPr>
            <p:txBody>
              <a:bodyPr wrap="square" rtlCol="0">
                <a:spAutoFit/>
              </a:bodyPr>
              <a:lstStyle/>
              <a:p>
                <a:r>
                  <a:rPr lang="de-DE" sz="1400" dirty="0" smtClean="0"/>
                  <a:t>Phase 1</a:t>
                </a:r>
                <a:endParaRPr lang="de-DE" sz="1400" dirty="0"/>
              </a:p>
            </p:txBody>
          </p:sp>
        </p:grpSp>
        <p:grpSp>
          <p:nvGrpSpPr>
            <p:cNvPr id="34" name="Gruppieren 33"/>
            <p:cNvGrpSpPr/>
            <p:nvPr/>
          </p:nvGrpSpPr>
          <p:grpSpPr>
            <a:xfrm>
              <a:off x="7092280" y="1806514"/>
              <a:ext cx="1260000" cy="1701340"/>
              <a:chOff x="7092280" y="1266314"/>
              <a:chExt cx="1260000" cy="1701340"/>
            </a:xfrm>
          </p:grpSpPr>
          <p:sp>
            <p:nvSpPr>
              <p:cNvPr id="18" name="Flussdiagramm: Verbindungsstelle 17"/>
              <p:cNvSpPr/>
              <p:nvPr/>
            </p:nvSpPr>
            <p:spPr>
              <a:xfrm>
                <a:off x="7092280" y="1707654"/>
                <a:ext cx="1260000" cy="1260000"/>
              </a:xfrm>
              <a:prstGeom prst="flowChartConnector">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smtClean="0">
                  <a:solidFill>
                    <a:schemeClr val="tx1">
                      <a:lumMod val="50000"/>
                    </a:schemeClr>
                  </a:solidFill>
                </a:endParaRPr>
              </a:p>
            </p:txBody>
          </p:sp>
          <p:sp>
            <p:nvSpPr>
              <p:cNvPr id="27" name="Textfeld 26"/>
              <p:cNvSpPr txBox="1"/>
              <p:nvPr/>
            </p:nvSpPr>
            <p:spPr>
              <a:xfrm>
                <a:off x="7236296" y="1266314"/>
                <a:ext cx="1008111" cy="406266"/>
              </a:xfrm>
              <a:prstGeom prst="rect">
                <a:avLst/>
              </a:prstGeom>
              <a:noFill/>
            </p:spPr>
            <p:txBody>
              <a:bodyPr wrap="square" rtlCol="0">
                <a:spAutoFit/>
              </a:bodyPr>
              <a:lstStyle/>
              <a:p>
                <a:r>
                  <a:rPr lang="de-DE" sz="1400" dirty="0" smtClean="0"/>
                  <a:t>Phase 4</a:t>
                </a:r>
                <a:endParaRPr lang="de-DE" sz="1400" dirty="0"/>
              </a:p>
            </p:txBody>
          </p:sp>
        </p:grpSp>
        <p:grpSp>
          <p:nvGrpSpPr>
            <p:cNvPr id="33" name="Gruppieren 32"/>
            <p:cNvGrpSpPr/>
            <p:nvPr/>
          </p:nvGrpSpPr>
          <p:grpSpPr>
            <a:xfrm>
              <a:off x="4860032" y="1806514"/>
              <a:ext cx="1296144" cy="1701340"/>
              <a:chOff x="4860032" y="1266314"/>
              <a:chExt cx="1296144" cy="1701340"/>
            </a:xfrm>
          </p:grpSpPr>
          <p:grpSp>
            <p:nvGrpSpPr>
              <p:cNvPr id="15" name="Gruppieren 14"/>
              <p:cNvGrpSpPr/>
              <p:nvPr/>
            </p:nvGrpSpPr>
            <p:grpSpPr>
              <a:xfrm>
                <a:off x="4860032" y="1707654"/>
                <a:ext cx="1296144" cy="1260000"/>
                <a:chOff x="4067944" y="2067694"/>
                <a:chExt cx="1296144" cy="1260000"/>
              </a:xfrm>
            </p:grpSpPr>
            <p:sp>
              <p:nvSpPr>
                <p:cNvPr id="9" name="Flussdiagramm: Verbindungsstelle 8"/>
                <p:cNvSpPr/>
                <p:nvPr/>
              </p:nvSpPr>
              <p:spPr>
                <a:xfrm>
                  <a:off x="4067944" y="2067694"/>
                  <a:ext cx="1260000" cy="1260000"/>
                </a:xfrm>
                <a:prstGeom prst="flowChartConnector">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smtClean="0">
                    <a:solidFill>
                      <a:schemeClr val="tx1">
                        <a:lumMod val="50000"/>
                      </a:schemeClr>
                    </a:solidFill>
                  </a:endParaRPr>
                </a:p>
              </p:txBody>
            </p:sp>
            <p:sp>
              <p:nvSpPr>
                <p:cNvPr id="11" name="Textfeld 10"/>
                <p:cNvSpPr txBox="1"/>
                <p:nvPr/>
              </p:nvSpPr>
              <p:spPr>
                <a:xfrm>
                  <a:off x="4067944" y="2355726"/>
                  <a:ext cx="1296144" cy="690651"/>
                </a:xfrm>
                <a:prstGeom prst="rect">
                  <a:avLst/>
                </a:prstGeom>
                <a:noFill/>
              </p:spPr>
              <p:txBody>
                <a:bodyPr wrap="square" rtlCol="0">
                  <a:spAutoFit/>
                </a:bodyPr>
                <a:lstStyle/>
                <a:p>
                  <a:pPr algn="ctr"/>
                  <a:r>
                    <a:rPr lang="de-DE" sz="1400" dirty="0" smtClean="0"/>
                    <a:t>Ausspielen Spielkarten</a:t>
                  </a:r>
                  <a:endParaRPr lang="de-DE" sz="1400" dirty="0"/>
                </a:p>
              </p:txBody>
            </p:sp>
          </p:grpSp>
          <p:sp>
            <p:nvSpPr>
              <p:cNvPr id="28" name="Textfeld 27"/>
              <p:cNvSpPr txBox="1"/>
              <p:nvPr/>
            </p:nvSpPr>
            <p:spPr>
              <a:xfrm>
                <a:off x="5004048" y="1266314"/>
                <a:ext cx="1008111" cy="406266"/>
              </a:xfrm>
              <a:prstGeom prst="rect">
                <a:avLst/>
              </a:prstGeom>
              <a:noFill/>
            </p:spPr>
            <p:txBody>
              <a:bodyPr wrap="square" rtlCol="0">
                <a:spAutoFit/>
              </a:bodyPr>
              <a:lstStyle/>
              <a:p>
                <a:r>
                  <a:rPr lang="de-DE" sz="1400" dirty="0" smtClean="0"/>
                  <a:t>Phase 3</a:t>
                </a:r>
                <a:endParaRPr lang="de-DE" sz="1400" dirty="0"/>
              </a:p>
            </p:txBody>
          </p:sp>
        </p:grpSp>
        <p:grpSp>
          <p:nvGrpSpPr>
            <p:cNvPr id="32" name="Gruppieren 31"/>
            <p:cNvGrpSpPr/>
            <p:nvPr/>
          </p:nvGrpSpPr>
          <p:grpSpPr>
            <a:xfrm>
              <a:off x="2663928" y="1806514"/>
              <a:ext cx="1260000" cy="1701340"/>
              <a:chOff x="2663928" y="1266314"/>
              <a:chExt cx="1260000" cy="1701340"/>
            </a:xfrm>
          </p:grpSpPr>
          <p:grpSp>
            <p:nvGrpSpPr>
              <p:cNvPr id="14" name="Gruppieren 13"/>
              <p:cNvGrpSpPr/>
              <p:nvPr/>
            </p:nvGrpSpPr>
            <p:grpSpPr>
              <a:xfrm>
                <a:off x="2663928" y="1707654"/>
                <a:ext cx="1260000" cy="1260000"/>
                <a:chOff x="2267744" y="2067694"/>
                <a:chExt cx="1260000" cy="1260000"/>
              </a:xfrm>
            </p:grpSpPr>
            <p:sp>
              <p:nvSpPr>
                <p:cNvPr id="8" name="Flussdiagramm: Verbindungsstelle 7"/>
                <p:cNvSpPr/>
                <p:nvPr/>
              </p:nvSpPr>
              <p:spPr>
                <a:xfrm>
                  <a:off x="2267744" y="2067694"/>
                  <a:ext cx="1260000" cy="1260000"/>
                </a:xfrm>
                <a:prstGeom prst="flowChartConnector">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smtClean="0">
                    <a:solidFill>
                      <a:schemeClr val="tx1">
                        <a:lumMod val="50000"/>
                      </a:schemeClr>
                    </a:solidFill>
                  </a:endParaRPr>
                </a:p>
              </p:txBody>
            </p:sp>
            <p:sp>
              <p:nvSpPr>
                <p:cNvPr id="5" name="Textfeld 4"/>
                <p:cNvSpPr txBox="1"/>
                <p:nvPr/>
              </p:nvSpPr>
              <p:spPr>
                <a:xfrm>
                  <a:off x="2333783" y="2355726"/>
                  <a:ext cx="1086088" cy="719427"/>
                </a:xfrm>
                <a:prstGeom prst="rect">
                  <a:avLst/>
                </a:prstGeom>
                <a:noFill/>
              </p:spPr>
              <p:txBody>
                <a:bodyPr wrap="square" rtlCol="0">
                  <a:spAutoFit/>
                </a:bodyPr>
                <a:lstStyle/>
                <a:p>
                  <a:pPr algn="ctr"/>
                  <a:r>
                    <a:rPr lang="de-DE" sz="1400" dirty="0" smtClean="0"/>
                    <a:t>Runden-beginn</a:t>
                  </a:r>
                  <a:endParaRPr lang="de-DE" sz="1400" dirty="0"/>
                </a:p>
              </p:txBody>
            </p:sp>
          </p:grpSp>
          <p:sp>
            <p:nvSpPr>
              <p:cNvPr id="29" name="Textfeld 28"/>
              <p:cNvSpPr txBox="1"/>
              <p:nvPr/>
            </p:nvSpPr>
            <p:spPr>
              <a:xfrm>
                <a:off x="2843808" y="1266314"/>
                <a:ext cx="1008111" cy="406266"/>
              </a:xfrm>
              <a:prstGeom prst="rect">
                <a:avLst/>
              </a:prstGeom>
              <a:noFill/>
            </p:spPr>
            <p:txBody>
              <a:bodyPr wrap="square" rtlCol="0">
                <a:spAutoFit/>
              </a:bodyPr>
              <a:lstStyle/>
              <a:p>
                <a:r>
                  <a:rPr lang="de-DE" sz="1400" dirty="0" smtClean="0"/>
                  <a:t>Phase 2</a:t>
                </a:r>
                <a:endParaRPr lang="de-DE" sz="1400" dirty="0"/>
              </a:p>
            </p:txBody>
          </p:sp>
        </p:grpSp>
        <p:sp>
          <p:nvSpPr>
            <p:cNvPr id="30" name="Textfeld 29"/>
            <p:cNvSpPr txBox="1"/>
            <p:nvPr/>
          </p:nvSpPr>
          <p:spPr>
            <a:xfrm>
              <a:off x="7092280" y="2535887"/>
              <a:ext cx="1296144" cy="690650"/>
            </a:xfrm>
            <a:prstGeom prst="rect">
              <a:avLst/>
            </a:prstGeom>
            <a:noFill/>
          </p:spPr>
          <p:txBody>
            <a:bodyPr wrap="square" rtlCol="0">
              <a:spAutoFit/>
            </a:bodyPr>
            <a:lstStyle/>
            <a:p>
              <a:pPr algn="ctr"/>
              <a:r>
                <a:rPr lang="de-DE" sz="1400" dirty="0" smtClean="0"/>
                <a:t>Runden-ende</a:t>
              </a:r>
              <a:endParaRPr lang="de-DE" sz="1400" dirty="0"/>
            </a:p>
          </p:txBody>
        </p:sp>
        <p:sp>
          <p:nvSpPr>
            <p:cNvPr id="35" name="Gleichschenkliges Dreieck 34"/>
            <p:cNvSpPr/>
            <p:nvPr/>
          </p:nvSpPr>
          <p:spPr>
            <a:xfrm rot="5400000">
              <a:off x="2015716" y="2787914"/>
              <a:ext cx="360040" cy="144016"/>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38" name="Gleichschenkliges Dreieck 37"/>
            <p:cNvSpPr/>
            <p:nvPr/>
          </p:nvSpPr>
          <p:spPr>
            <a:xfrm rot="5400000">
              <a:off x="6480212" y="2787914"/>
              <a:ext cx="360040" cy="144016"/>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39" name="Gleichschenkliges Dreieck 38"/>
            <p:cNvSpPr/>
            <p:nvPr/>
          </p:nvSpPr>
          <p:spPr>
            <a:xfrm rot="5400000">
              <a:off x="4247964" y="2787914"/>
              <a:ext cx="360040" cy="144016"/>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grpSp>
          <p:nvGrpSpPr>
            <p:cNvPr id="52" name="Gruppieren 51"/>
            <p:cNvGrpSpPr/>
            <p:nvPr/>
          </p:nvGrpSpPr>
          <p:grpSpPr>
            <a:xfrm>
              <a:off x="3275856" y="1131590"/>
              <a:ext cx="4464496" cy="674924"/>
              <a:chOff x="3275856" y="1203598"/>
              <a:chExt cx="4464496" cy="674924"/>
            </a:xfrm>
          </p:grpSpPr>
          <p:cxnSp>
            <p:nvCxnSpPr>
              <p:cNvPr id="41" name="Gerader Verbinder 40"/>
              <p:cNvCxnSpPr/>
              <p:nvPr/>
            </p:nvCxnSpPr>
            <p:spPr>
              <a:xfrm>
                <a:off x="3275856" y="1527774"/>
                <a:ext cx="446449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Gerader Verbinder 42"/>
              <p:cNvCxnSpPr>
                <a:endCxn id="27" idx="0"/>
              </p:cNvCxnSpPr>
              <p:nvPr/>
            </p:nvCxnSpPr>
            <p:spPr>
              <a:xfrm>
                <a:off x="7740352" y="1527774"/>
                <a:ext cx="0" cy="3507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Gerader Verbinder 43"/>
              <p:cNvCxnSpPr/>
              <p:nvPr/>
            </p:nvCxnSpPr>
            <p:spPr>
              <a:xfrm flipV="1">
                <a:off x="3275856" y="1527774"/>
                <a:ext cx="0" cy="288032"/>
              </a:xfrm>
              <a:prstGeom prst="line">
                <a:avLst/>
              </a:prstGeom>
              <a:ln w="1905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51" name="Textfeld 50"/>
              <p:cNvSpPr txBox="1"/>
              <p:nvPr/>
            </p:nvSpPr>
            <p:spPr>
              <a:xfrm>
                <a:off x="5004048" y="1203598"/>
                <a:ext cx="1440160" cy="365639"/>
              </a:xfrm>
              <a:prstGeom prst="rect">
                <a:avLst/>
              </a:prstGeom>
              <a:noFill/>
            </p:spPr>
            <p:txBody>
              <a:bodyPr wrap="square" rtlCol="0">
                <a:spAutoFit/>
              </a:bodyPr>
              <a:lstStyle/>
              <a:p>
                <a:r>
                  <a:rPr lang="de-DE" sz="1200" dirty="0" smtClean="0"/>
                  <a:t>3 Runden</a:t>
                </a:r>
                <a:endParaRPr lang="de-DE" sz="1200" dirty="0"/>
              </a:p>
            </p:txBody>
          </p:sp>
        </p:grpSp>
      </p:grpSp>
      <p:pic>
        <p:nvPicPr>
          <p:cNvPr id="54" name="Grafik 53"/>
          <p:cNvPicPr/>
          <p:nvPr/>
        </p:nvPicPr>
        <p:blipFill>
          <a:blip r:embed="rId3" cstate="print">
            <a:extLst>
              <a:ext uri="{28A0092B-C50C-407E-A947-70E740481C1C}">
                <a14:useLocalDpi xmlns:a14="http://schemas.microsoft.com/office/drawing/2010/main" val="0"/>
              </a:ext>
            </a:extLst>
          </a:blip>
          <a:stretch>
            <a:fillRect/>
          </a:stretch>
        </p:blipFill>
        <p:spPr>
          <a:xfrm>
            <a:off x="395536" y="2859782"/>
            <a:ext cx="2660650" cy="1737995"/>
          </a:xfrm>
          <a:prstGeom prst="rect">
            <a:avLst/>
          </a:prstGeom>
        </p:spPr>
      </p:pic>
    </p:spTree>
    <p:extLst>
      <p:ext uri="{BB962C8B-B14F-4D97-AF65-F5344CB8AC3E}">
        <p14:creationId xmlns:p14="http://schemas.microsoft.com/office/powerpoint/2010/main" val="3041307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3"/>
          </p:nvPr>
        </p:nvSpPr>
        <p:spPr/>
        <p:txBody>
          <a:bodyPr/>
          <a:lstStyle/>
          <a:p>
            <a:endParaRPr lang="de-DE" dirty="0"/>
          </a:p>
        </p:txBody>
      </p:sp>
      <p:sp>
        <p:nvSpPr>
          <p:cNvPr id="3" name="Titel 2"/>
          <p:cNvSpPr>
            <a:spLocks noGrp="1"/>
          </p:cNvSpPr>
          <p:nvPr>
            <p:ph type="title"/>
          </p:nvPr>
        </p:nvSpPr>
        <p:spPr/>
        <p:txBody>
          <a:bodyPr/>
          <a:lstStyle/>
          <a:p>
            <a:r>
              <a:rPr lang="de-DE" dirty="0"/>
              <a:t>Phase </a:t>
            </a:r>
            <a:r>
              <a:rPr lang="de-DE" dirty="0" smtClean="0"/>
              <a:t>2</a:t>
            </a:r>
            <a:endParaRPr lang="de-DE" dirty="0"/>
          </a:p>
        </p:txBody>
      </p:sp>
      <p:sp>
        <p:nvSpPr>
          <p:cNvPr id="6" name="Foliennummernplatzhalter 5"/>
          <p:cNvSpPr>
            <a:spLocks noGrp="1"/>
          </p:cNvSpPr>
          <p:nvPr>
            <p:ph type="sldNum" sz="quarter" idx="16"/>
          </p:nvPr>
        </p:nvSpPr>
        <p:spPr/>
        <p:txBody>
          <a:bodyPr/>
          <a:lstStyle/>
          <a:p>
            <a:fld id="{D2AF0525-6F57-470C-8749-21765908DC7F}" type="slidenum">
              <a:rPr lang="de-DE" smtClean="0"/>
              <a:pPr/>
              <a:t>16</a:t>
            </a:fld>
            <a:endParaRPr lang="de-DE" dirty="0"/>
          </a:p>
        </p:txBody>
      </p:sp>
      <p:grpSp>
        <p:nvGrpSpPr>
          <p:cNvPr id="53" name="Gruppieren 52"/>
          <p:cNvGrpSpPr/>
          <p:nvPr/>
        </p:nvGrpSpPr>
        <p:grpSpPr>
          <a:xfrm>
            <a:off x="1187624" y="771550"/>
            <a:ext cx="6120680" cy="1728192"/>
            <a:chOff x="503688" y="1131590"/>
            <a:chExt cx="7884736" cy="2376264"/>
          </a:xfrm>
        </p:grpSpPr>
        <p:grpSp>
          <p:nvGrpSpPr>
            <p:cNvPr id="31" name="Gruppieren 30"/>
            <p:cNvGrpSpPr/>
            <p:nvPr/>
          </p:nvGrpSpPr>
          <p:grpSpPr>
            <a:xfrm>
              <a:off x="503688" y="1806514"/>
              <a:ext cx="1260000" cy="1701340"/>
              <a:chOff x="503688" y="1266314"/>
              <a:chExt cx="1260000" cy="1701340"/>
            </a:xfrm>
          </p:grpSpPr>
          <p:sp>
            <p:nvSpPr>
              <p:cNvPr id="4" name="Flussdiagramm: Verbindungsstelle 3"/>
              <p:cNvSpPr/>
              <p:nvPr/>
            </p:nvSpPr>
            <p:spPr>
              <a:xfrm>
                <a:off x="503688" y="1707654"/>
                <a:ext cx="1260000" cy="1260000"/>
              </a:xfrm>
              <a:prstGeom prst="flowChartConnector">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smtClean="0">
                    <a:solidFill>
                      <a:schemeClr val="tx1">
                        <a:lumMod val="50000"/>
                      </a:schemeClr>
                    </a:solidFill>
                  </a:rPr>
                  <a:t>Spiel-aufbau</a:t>
                </a:r>
              </a:p>
            </p:txBody>
          </p:sp>
          <p:sp>
            <p:nvSpPr>
              <p:cNvPr id="13" name="Textfeld 12"/>
              <p:cNvSpPr txBox="1"/>
              <p:nvPr/>
            </p:nvSpPr>
            <p:spPr>
              <a:xfrm>
                <a:off x="683568" y="1266314"/>
                <a:ext cx="1008111" cy="406266"/>
              </a:xfrm>
              <a:prstGeom prst="rect">
                <a:avLst/>
              </a:prstGeom>
              <a:noFill/>
            </p:spPr>
            <p:txBody>
              <a:bodyPr wrap="square" rtlCol="0">
                <a:spAutoFit/>
              </a:bodyPr>
              <a:lstStyle/>
              <a:p>
                <a:r>
                  <a:rPr lang="de-DE" sz="1400" dirty="0" smtClean="0"/>
                  <a:t>Phase 1</a:t>
                </a:r>
                <a:endParaRPr lang="de-DE" sz="1400" dirty="0"/>
              </a:p>
            </p:txBody>
          </p:sp>
        </p:grpSp>
        <p:grpSp>
          <p:nvGrpSpPr>
            <p:cNvPr id="34" name="Gruppieren 33"/>
            <p:cNvGrpSpPr/>
            <p:nvPr/>
          </p:nvGrpSpPr>
          <p:grpSpPr>
            <a:xfrm>
              <a:off x="7092280" y="1806514"/>
              <a:ext cx="1260000" cy="1701340"/>
              <a:chOff x="7092280" y="1266314"/>
              <a:chExt cx="1260000" cy="1701340"/>
            </a:xfrm>
          </p:grpSpPr>
          <p:sp>
            <p:nvSpPr>
              <p:cNvPr id="18" name="Flussdiagramm: Verbindungsstelle 17"/>
              <p:cNvSpPr/>
              <p:nvPr/>
            </p:nvSpPr>
            <p:spPr>
              <a:xfrm>
                <a:off x="7092280" y="1707654"/>
                <a:ext cx="1260000" cy="1260000"/>
              </a:xfrm>
              <a:prstGeom prst="flowChartConnector">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smtClean="0">
                  <a:solidFill>
                    <a:schemeClr val="tx1">
                      <a:lumMod val="50000"/>
                    </a:schemeClr>
                  </a:solidFill>
                </a:endParaRPr>
              </a:p>
            </p:txBody>
          </p:sp>
          <p:sp>
            <p:nvSpPr>
              <p:cNvPr id="27" name="Textfeld 26"/>
              <p:cNvSpPr txBox="1"/>
              <p:nvPr/>
            </p:nvSpPr>
            <p:spPr>
              <a:xfrm>
                <a:off x="7236296" y="1266314"/>
                <a:ext cx="1008111" cy="406266"/>
              </a:xfrm>
              <a:prstGeom prst="rect">
                <a:avLst/>
              </a:prstGeom>
              <a:noFill/>
            </p:spPr>
            <p:txBody>
              <a:bodyPr wrap="square" rtlCol="0">
                <a:spAutoFit/>
              </a:bodyPr>
              <a:lstStyle/>
              <a:p>
                <a:r>
                  <a:rPr lang="de-DE" sz="1400" dirty="0" smtClean="0"/>
                  <a:t>Phase 4</a:t>
                </a:r>
                <a:endParaRPr lang="de-DE" sz="1400" dirty="0"/>
              </a:p>
            </p:txBody>
          </p:sp>
        </p:grpSp>
        <p:grpSp>
          <p:nvGrpSpPr>
            <p:cNvPr id="33" name="Gruppieren 32"/>
            <p:cNvGrpSpPr/>
            <p:nvPr/>
          </p:nvGrpSpPr>
          <p:grpSpPr>
            <a:xfrm>
              <a:off x="4860032" y="1806514"/>
              <a:ext cx="1296144" cy="1701340"/>
              <a:chOff x="4860032" y="1266314"/>
              <a:chExt cx="1296144" cy="1701340"/>
            </a:xfrm>
          </p:grpSpPr>
          <p:grpSp>
            <p:nvGrpSpPr>
              <p:cNvPr id="15" name="Gruppieren 14"/>
              <p:cNvGrpSpPr/>
              <p:nvPr/>
            </p:nvGrpSpPr>
            <p:grpSpPr>
              <a:xfrm>
                <a:off x="4860032" y="1707654"/>
                <a:ext cx="1296144" cy="1260000"/>
                <a:chOff x="4067944" y="2067694"/>
                <a:chExt cx="1296144" cy="1260000"/>
              </a:xfrm>
            </p:grpSpPr>
            <p:sp>
              <p:nvSpPr>
                <p:cNvPr id="9" name="Flussdiagramm: Verbindungsstelle 8"/>
                <p:cNvSpPr/>
                <p:nvPr/>
              </p:nvSpPr>
              <p:spPr>
                <a:xfrm>
                  <a:off x="4067944" y="2067694"/>
                  <a:ext cx="1260000" cy="1260000"/>
                </a:xfrm>
                <a:prstGeom prst="flowChartConnector">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smtClean="0">
                    <a:solidFill>
                      <a:schemeClr val="tx1">
                        <a:lumMod val="50000"/>
                      </a:schemeClr>
                    </a:solidFill>
                  </a:endParaRPr>
                </a:p>
              </p:txBody>
            </p:sp>
            <p:sp>
              <p:nvSpPr>
                <p:cNvPr id="11" name="Textfeld 10"/>
                <p:cNvSpPr txBox="1"/>
                <p:nvPr/>
              </p:nvSpPr>
              <p:spPr>
                <a:xfrm>
                  <a:off x="4067944" y="2355726"/>
                  <a:ext cx="1296144" cy="690651"/>
                </a:xfrm>
                <a:prstGeom prst="rect">
                  <a:avLst/>
                </a:prstGeom>
                <a:noFill/>
              </p:spPr>
              <p:txBody>
                <a:bodyPr wrap="square" rtlCol="0">
                  <a:spAutoFit/>
                </a:bodyPr>
                <a:lstStyle/>
                <a:p>
                  <a:pPr algn="ctr"/>
                  <a:r>
                    <a:rPr lang="de-DE" sz="1400" dirty="0" smtClean="0"/>
                    <a:t>Ausspielen Spielkarten</a:t>
                  </a:r>
                  <a:endParaRPr lang="de-DE" sz="1400" dirty="0"/>
                </a:p>
              </p:txBody>
            </p:sp>
          </p:grpSp>
          <p:sp>
            <p:nvSpPr>
              <p:cNvPr id="28" name="Textfeld 27"/>
              <p:cNvSpPr txBox="1"/>
              <p:nvPr/>
            </p:nvSpPr>
            <p:spPr>
              <a:xfrm>
                <a:off x="5004048" y="1266314"/>
                <a:ext cx="1008111" cy="406266"/>
              </a:xfrm>
              <a:prstGeom prst="rect">
                <a:avLst/>
              </a:prstGeom>
              <a:noFill/>
            </p:spPr>
            <p:txBody>
              <a:bodyPr wrap="square" rtlCol="0">
                <a:spAutoFit/>
              </a:bodyPr>
              <a:lstStyle/>
              <a:p>
                <a:r>
                  <a:rPr lang="de-DE" sz="1400" dirty="0" smtClean="0"/>
                  <a:t>Phase 3</a:t>
                </a:r>
                <a:endParaRPr lang="de-DE" sz="1400" dirty="0"/>
              </a:p>
            </p:txBody>
          </p:sp>
        </p:grpSp>
        <p:grpSp>
          <p:nvGrpSpPr>
            <p:cNvPr id="32" name="Gruppieren 31"/>
            <p:cNvGrpSpPr/>
            <p:nvPr/>
          </p:nvGrpSpPr>
          <p:grpSpPr>
            <a:xfrm>
              <a:off x="2663928" y="1806514"/>
              <a:ext cx="1260000" cy="1701340"/>
              <a:chOff x="2663928" y="1266314"/>
              <a:chExt cx="1260000" cy="1701340"/>
            </a:xfrm>
          </p:grpSpPr>
          <p:grpSp>
            <p:nvGrpSpPr>
              <p:cNvPr id="14" name="Gruppieren 13"/>
              <p:cNvGrpSpPr/>
              <p:nvPr/>
            </p:nvGrpSpPr>
            <p:grpSpPr>
              <a:xfrm>
                <a:off x="2663928" y="1707654"/>
                <a:ext cx="1260000" cy="1260000"/>
                <a:chOff x="2267744" y="2067694"/>
                <a:chExt cx="1260000" cy="1260000"/>
              </a:xfrm>
            </p:grpSpPr>
            <p:sp>
              <p:nvSpPr>
                <p:cNvPr id="8" name="Flussdiagramm: Verbindungsstelle 7"/>
                <p:cNvSpPr/>
                <p:nvPr/>
              </p:nvSpPr>
              <p:spPr>
                <a:xfrm>
                  <a:off x="2267744" y="2067694"/>
                  <a:ext cx="1260000" cy="1260000"/>
                </a:xfrm>
                <a:prstGeom prst="flowChartConnector">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smtClean="0">
                    <a:solidFill>
                      <a:schemeClr val="tx1">
                        <a:lumMod val="50000"/>
                      </a:schemeClr>
                    </a:solidFill>
                  </a:endParaRPr>
                </a:p>
              </p:txBody>
            </p:sp>
            <p:sp>
              <p:nvSpPr>
                <p:cNvPr id="5" name="Textfeld 4"/>
                <p:cNvSpPr txBox="1"/>
                <p:nvPr/>
              </p:nvSpPr>
              <p:spPr>
                <a:xfrm>
                  <a:off x="2333783" y="2355726"/>
                  <a:ext cx="1086088" cy="719427"/>
                </a:xfrm>
                <a:prstGeom prst="rect">
                  <a:avLst/>
                </a:prstGeom>
                <a:noFill/>
              </p:spPr>
              <p:txBody>
                <a:bodyPr wrap="square" rtlCol="0">
                  <a:spAutoFit/>
                </a:bodyPr>
                <a:lstStyle/>
                <a:p>
                  <a:pPr algn="ctr"/>
                  <a:r>
                    <a:rPr lang="de-DE" sz="1400" dirty="0" smtClean="0"/>
                    <a:t>Runden-beginn</a:t>
                  </a:r>
                  <a:endParaRPr lang="de-DE" sz="1400" dirty="0"/>
                </a:p>
              </p:txBody>
            </p:sp>
          </p:grpSp>
          <p:sp>
            <p:nvSpPr>
              <p:cNvPr id="29" name="Textfeld 28"/>
              <p:cNvSpPr txBox="1"/>
              <p:nvPr/>
            </p:nvSpPr>
            <p:spPr>
              <a:xfrm>
                <a:off x="2843808" y="1266314"/>
                <a:ext cx="1008111" cy="406266"/>
              </a:xfrm>
              <a:prstGeom prst="rect">
                <a:avLst/>
              </a:prstGeom>
              <a:noFill/>
            </p:spPr>
            <p:txBody>
              <a:bodyPr wrap="square" rtlCol="0">
                <a:spAutoFit/>
              </a:bodyPr>
              <a:lstStyle/>
              <a:p>
                <a:r>
                  <a:rPr lang="de-DE" sz="1400" dirty="0" smtClean="0"/>
                  <a:t>Phase 2</a:t>
                </a:r>
                <a:endParaRPr lang="de-DE" sz="1400" dirty="0"/>
              </a:p>
            </p:txBody>
          </p:sp>
        </p:grpSp>
        <p:sp>
          <p:nvSpPr>
            <p:cNvPr id="30" name="Textfeld 29"/>
            <p:cNvSpPr txBox="1"/>
            <p:nvPr/>
          </p:nvSpPr>
          <p:spPr>
            <a:xfrm>
              <a:off x="7092280" y="2535887"/>
              <a:ext cx="1296144" cy="690650"/>
            </a:xfrm>
            <a:prstGeom prst="rect">
              <a:avLst/>
            </a:prstGeom>
            <a:noFill/>
          </p:spPr>
          <p:txBody>
            <a:bodyPr wrap="square" rtlCol="0">
              <a:spAutoFit/>
            </a:bodyPr>
            <a:lstStyle/>
            <a:p>
              <a:pPr algn="ctr"/>
              <a:r>
                <a:rPr lang="de-DE" sz="1400" dirty="0" smtClean="0"/>
                <a:t>Runden-ende</a:t>
              </a:r>
              <a:endParaRPr lang="de-DE" sz="1400" dirty="0"/>
            </a:p>
          </p:txBody>
        </p:sp>
        <p:sp>
          <p:nvSpPr>
            <p:cNvPr id="35" name="Gleichschenkliges Dreieck 34"/>
            <p:cNvSpPr/>
            <p:nvPr/>
          </p:nvSpPr>
          <p:spPr>
            <a:xfrm rot="5400000">
              <a:off x="2015716" y="2787914"/>
              <a:ext cx="360040" cy="144016"/>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38" name="Gleichschenkliges Dreieck 37"/>
            <p:cNvSpPr/>
            <p:nvPr/>
          </p:nvSpPr>
          <p:spPr>
            <a:xfrm rot="5400000">
              <a:off x="6480212" y="2787914"/>
              <a:ext cx="360040" cy="144016"/>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39" name="Gleichschenkliges Dreieck 38"/>
            <p:cNvSpPr/>
            <p:nvPr/>
          </p:nvSpPr>
          <p:spPr>
            <a:xfrm rot="5400000">
              <a:off x="4247964" y="2787914"/>
              <a:ext cx="360040" cy="144016"/>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grpSp>
          <p:nvGrpSpPr>
            <p:cNvPr id="52" name="Gruppieren 51"/>
            <p:cNvGrpSpPr/>
            <p:nvPr/>
          </p:nvGrpSpPr>
          <p:grpSpPr>
            <a:xfrm>
              <a:off x="3275856" y="1131590"/>
              <a:ext cx="4464496" cy="674924"/>
              <a:chOff x="3275856" y="1203598"/>
              <a:chExt cx="4464496" cy="674924"/>
            </a:xfrm>
          </p:grpSpPr>
          <p:cxnSp>
            <p:nvCxnSpPr>
              <p:cNvPr id="41" name="Gerader Verbinder 40"/>
              <p:cNvCxnSpPr/>
              <p:nvPr/>
            </p:nvCxnSpPr>
            <p:spPr>
              <a:xfrm>
                <a:off x="3275856" y="1527774"/>
                <a:ext cx="446449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Gerader Verbinder 42"/>
              <p:cNvCxnSpPr>
                <a:endCxn id="27" idx="0"/>
              </p:cNvCxnSpPr>
              <p:nvPr/>
            </p:nvCxnSpPr>
            <p:spPr>
              <a:xfrm>
                <a:off x="7740352" y="1527774"/>
                <a:ext cx="0" cy="3507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Gerader Verbinder 43"/>
              <p:cNvCxnSpPr/>
              <p:nvPr/>
            </p:nvCxnSpPr>
            <p:spPr>
              <a:xfrm flipV="1">
                <a:off x="3275856" y="1527774"/>
                <a:ext cx="0" cy="288032"/>
              </a:xfrm>
              <a:prstGeom prst="line">
                <a:avLst/>
              </a:prstGeom>
              <a:ln w="1905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51" name="Textfeld 50"/>
              <p:cNvSpPr txBox="1"/>
              <p:nvPr/>
            </p:nvSpPr>
            <p:spPr>
              <a:xfrm>
                <a:off x="5004048" y="1203598"/>
                <a:ext cx="1440160" cy="365639"/>
              </a:xfrm>
              <a:prstGeom prst="rect">
                <a:avLst/>
              </a:prstGeom>
              <a:noFill/>
            </p:spPr>
            <p:txBody>
              <a:bodyPr wrap="square" rtlCol="0">
                <a:spAutoFit/>
              </a:bodyPr>
              <a:lstStyle/>
              <a:p>
                <a:r>
                  <a:rPr lang="de-DE" sz="1200" dirty="0" smtClean="0"/>
                  <a:t>3 Runden</a:t>
                </a:r>
                <a:endParaRPr lang="de-DE" sz="1200" dirty="0"/>
              </a:p>
            </p:txBody>
          </p:sp>
        </p:grpSp>
      </p:grpSp>
      <p:pic>
        <p:nvPicPr>
          <p:cNvPr id="55" name="Grafik 54"/>
          <p:cNvPicPr/>
          <p:nvPr/>
        </p:nvPicPr>
        <p:blipFill>
          <a:blip r:embed="rId3" cstate="print">
            <a:extLst>
              <a:ext uri="{28A0092B-C50C-407E-A947-70E740481C1C}">
                <a14:useLocalDpi xmlns:a14="http://schemas.microsoft.com/office/drawing/2010/main" val="0"/>
              </a:ext>
            </a:extLst>
          </a:blip>
          <a:stretch>
            <a:fillRect/>
          </a:stretch>
        </p:blipFill>
        <p:spPr>
          <a:xfrm>
            <a:off x="2987824" y="2715766"/>
            <a:ext cx="787400" cy="1381760"/>
          </a:xfrm>
          <a:prstGeom prst="rect">
            <a:avLst/>
          </a:prstGeom>
          <a:effectLst>
            <a:outerShdw blurRad="63500" sx="102000" sy="102000" algn="ctr" rotWithShape="0">
              <a:prstClr val="black">
                <a:alpha val="40000"/>
              </a:prstClr>
            </a:outerShdw>
          </a:effectLst>
        </p:spPr>
      </p:pic>
      <p:grpSp>
        <p:nvGrpSpPr>
          <p:cNvPr id="61" name="Gruppieren 60"/>
          <p:cNvGrpSpPr/>
          <p:nvPr/>
        </p:nvGrpSpPr>
        <p:grpSpPr>
          <a:xfrm>
            <a:off x="2915816" y="4299151"/>
            <a:ext cx="864096" cy="576855"/>
            <a:chOff x="2843808" y="4227934"/>
            <a:chExt cx="864096" cy="576855"/>
          </a:xfrm>
        </p:grpSpPr>
        <p:pic>
          <p:nvPicPr>
            <p:cNvPr id="56" name="Grafik 55"/>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43808" y="4227934"/>
              <a:ext cx="288032" cy="288823"/>
            </a:xfrm>
            <a:prstGeom prst="rect">
              <a:avLst/>
            </a:prstGeom>
            <a:noFill/>
          </p:spPr>
        </p:pic>
        <p:pic>
          <p:nvPicPr>
            <p:cNvPr id="57" name="Grafik 5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87824" y="4299942"/>
              <a:ext cx="288032" cy="288823"/>
            </a:xfrm>
            <a:prstGeom prst="rect">
              <a:avLst/>
            </a:prstGeom>
            <a:noFill/>
          </p:spPr>
        </p:pic>
        <p:pic>
          <p:nvPicPr>
            <p:cNvPr id="58" name="Grafik 57"/>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31840" y="4371950"/>
              <a:ext cx="288032" cy="288823"/>
            </a:xfrm>
            <a:prstGeom prst="rect">
              <a:avLst/>
            </a:prstGeom>
            <a:noFill/>
          </p:spPr>
        </p:pic>
        <p:pic>
          <p:nvPicPr>
            <p:cNvPr id="59" name="Grafik 58"/>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75856" y="4443958"/>
              <a:ext cx="288032" cy="288823"/>
            </a:xfrm>
            <a:prstGeom prst="rect">
              <a:avLst/>
            </a:prstGeom>
            <a:noFill/>
          </p:spPr>
        </p:pic>
        <p:pic>
          <p:nvPicPr>
            <p:cNvPr id="60" name="Grafik 59"/>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19872" y="4515966"/>
              <a:ext cx="288032" cy="288823"/>
            </a:xfrm>
            <a:prstGeom prst="rect">
              <a:avLst/>
            </a:prstGeom>
            <a:noFill/>
          </p:spPr>
        </p:pic>
      </p:grpSp>
    </p:spTree>
    <p:extLst>
      <p:ext uri="{BB962C8B-B14F-4D97-AF65-F5344CB8AC3E}">
        <p14:creationId xmlns:p14="http://schemas.microsoft.com/office/powerpoint/2010/main" val="328352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3"/>
          </p:nvPr>
        </p:nvSpPr>
        <p:spPr/>
        <p:txBody>
          <a:bodyPr/>
          <a:lstStyle/>
          <a:p>
            <a:endParaRPr lang="de-DE" dirty="0"/>
          </a:p>
        </p:txBody>
      </p:sp>
      <p:sp>
        <p:nvSpPr>
          <p:cNvPr id="3" name="Titel 2"/>
          <p:cNvSpPr>
            <a:spLocks noGrp="1"/>
          </p:cNvSpPr>
          <p:nvPr>
            <p:ph type="title"/>
          </p:nvPr>
        </p:nvSpPr>
        <p:spPr/>
        <p:txBody>
          <a:bodyPr/>
          <a:lstStyle/>
          <a:p>
            <a:r>
              <a:rPr lang="de-DE" dirty="0"/>
              <a:t>Phase </a:t>
            </a:r>
            <a:r>
              <a:rPr lang="de-DE" dirty="0" smtClean="0"/>
              <a:t>3</a:t>
            </a:r>
            <a:endParaRPr lang="de-DE" dirty="0"/>
          </a:p>
        </p:txBody>
      </p:sp>
      <p:sp>
        <p:nvSpPr>
          <p:cNvPr id="6" name="Foliennummernplatzhalter 5"/>
          <p:cNvSpPr>
            <a:spLocks noGrp="1"/>
          </p:cNvSpPr>
          <p:nvPr>
            <p:ph type="sldNum" sz="quarter" idx="16"/>
          </p:nvPr>
        </p:nvSpPr>
        <p:spPr/>
        <p:txBody>
          <a:bodyPr/>
          <a:lstStyle/>
          <a:p>
            <a:fld id="{D2AF0525-6F57-470C-8749-21765908DC7F}" type="slidenum">
              <a:rPr lang="de-DE" smtClean="0"/>
              <a:pPr/>
              <a:t>17</a:t>
            </a:fld>
            <a:endParaRPr lang="de-DE" dirty="0"/>
          </a:p>
        </p:txBody>
      </p:sp>
      <p:grpSp>
        <p:nvGrpSpPr>
          <p:cNvPr id="53" name="Gruppieren 52"/>
          <p:cNvGrpSpPr/>
          <p:nvPr/>
        </p:nvGrpSpPr>
        <p:grpSpPr>
          <a:xfrm>
            <a:off x="1187624" y="771550"/>
            <a:ext cx="6120680" cy="1728192"/>
            <a:chOff x="503688" y="1131590"/>
            <a:chExt cx="7884736" cy="2376264"/>
          </a:xfrm>
        </p:grpSpPr>
        <p:grpSp>
          <p:nvGrpSpPr>
            <p:cNvPr id="31" name="Gruppieren 30"/>
            <p:cNvGrpSpPr/>
            <p:nvPr/>
          </p:nvGrpSpPr>
          <p:grpSpPr>
            <a:xfrm>
              <a:off x="503688" y="1806514"/>
              <a:ext cx="1260000" cy="1701340"/>
              <a:chOff x="503688" y="1266314"/>
              <a:chExt cx="1260000" cy="1701340"/>
            </a:xfrm>
          </p:grpSpPr>
          <p:sp>
            <p:nvSpPr>
              <p:cNvPr id="4" name="Flussdiagramm: Verbindungsstelle 3"/>
              <p:cNvSpPr/>
              <p:nvPr/>
            </p:nvSpPr>
            <p:spPr>
              <a:xfrm>
                <a:off x="503688" y="1707654"/>
                <a:ext cx="1260000" cy="1260000"/>
              </a:xfrm>
              <a:prstGeom prst="flowChartConnector">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smtClean="0">
                    <a:solidFill>
                      <a:schemeClr val="tx1">
                        <a:lumMod val="50000"/>
                      </a:schemeClr>
                    </a:solidFill>
                  </a:rPr>
                  <a:t>Spiel-aufbau</a:t>
                </a:r>
              </a:p>
            </p:txBody>
          </p:sp>
          <p:sp>
            <p:nvSpPr>
              <p:cNvPr id="13" name="Textfeld 12"/>
              <p:cNvSpPr txBox="1"/>
              <p:nvPr/>
            </p:nvSpPr>
            <p:spPr>
              <a:xfrm>
                <a:off x="683568" y="1266314"/>
                <a:ext cx="1008111" cy="406266"/>
              </a:xfrm>
              <a:prstGeom prst="rect">
                <a:avLst/>
              </a:prstGeom>
              <a:noFill/>
            </p:spPr>
            <p:txBody>
              <a:bodyPr wrap="square" rtlCol="0">
                <a:spAutoFit/>
              </a:bodyPr>
              <a:lstStyle/>
              <a:p>
                <a:r>
                  <a:rPr lang="de-DE" sz="1400" dirty="0" smtClean="0"/>
                  <a:t>Phase 1</a:t>
                </a:r>
                <a:endParaRPr lang="de-DE" sz="1400" dirty="0"/>
              </a:p>
            </p:txBody>
          </p:sp>
        </p:grpSp>
        <p:grpSp>
          <p:nvGrpSpPr>
            <p:cNvPr id="34" name="Gruppieren 33"/>
            <p:cNvGrpSpPr/>
            <p:nvPr/>
          </p:nvGrpSpPr>
          <p:grpSpPr>
            <a:xfrm>
              <a:off x="7092280" y="1806514"/>
              <a:ext cx="1260000" cy="1701340"/>
              <a:chOff x="7092280" y="1266314"/>
              <a:chExt cx="1260000" cy="1701340"/>
            </a:xfrm>
          </p:grpSpPr>
          <p:sp>
            <p:nvSpPr>
              <p:cNvPr id="18" name="Flussdiagramm: Verbindungsstelle 17"/>
              <p:cNvSpPr/>
              <p:nvPr/>
            </p:nvSpPr>
            <p:spPr>
              <a:xfrm>
                <a:off x="7092280" y="1707654"/>
                <a:ext cx="1260000" cy="1260000"/>
              </a:xfrm>
              <a:prstGeom prst="flowChartConnector">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smtClean="0">
                  <a:solidFill>
                    <a:schemeClr val="tx1">
                      <a:lumMod val="50000"/>
                    </a:schemeClr>
                  </a:solidFill>
                </a:endParaRPr>
              </a:p>
            </p:txBody>
          </p:sp>
          <p:sp>
            <p:nvSpPr>
              <p:cNvPr id="27" name="Textfeld 26"/>
              <p:cNvSpPr txBox="1"/>
              <p:nvPr/>
            </p:nvSpPr>
            <p:spPr>
              <a:xfrm>
                <a:off x="7236296" y="1266314"/>
                <a:ext cx="1008111" cy="406266"/>
              </a:xfrm>
              <a:prstGeom prst="rect">
                <a:avLst/>
              </a:prstGeom>
              <a:noFill/>
            </p:spPr>
            <p:txBody>
              <a:bodyPr wrap="square" rtlCol="0">
                <a:spAutoFit/>
              </a:bodyPr>
              <a:lstStyle/>
              <a:p>
                <a:r>
                  <a:rPr lang="de-DE" sz="1400" dirty="0" smtClean="0"/>
                  <a:t>Phase 4</a:t>
                </a:r>
                <a:endParaRPr lang="de-DE" sz="1400" dirty="0"/>
              </a:p>
            </p:txBody>
          </p:sp>
        </p:grpSp>
        <p:grpSp>
          <p:nvGrpSpPr>
            <p:cNvPr id="33" name="Gruppieren 32"/>
            <p:cNvGrpSpPr/>
            <p:nvPr/>
          </p:nvGrpSpPr>
          <p:grpSpPr>
            <a:xfrm>
              <a:off x="4860032" y="1806514"/>
              <a:ext cx="1296144" cy="1701340"/>
              <a:chOff x="4860032" y="1266314"/>
              <a:chExt cx="1296144" cy="1701340"/>
            </a:xfrm>
          </p:grpSpPr>
          <p:grpSp>
            <p:nvGrpSpPr>
              <p:cNvPr id="15" name="Gruppieren 14"/>
              <p:cNvGrpSpPr/>
              <p:nvPr/>
            </p:nvGrpSpPr>
            <p:grpSpPr>
              <a:xfrm>
                <a:off x="4860032" y="1707654"/>
                <a:ext cx="1296144" cy="1260000"/>
                <a:chOff x="4067944" y="2067694"/>
                <a:chExt cx="1296144" cy="1260000"/>
              </a:xfrm>
            </p:grpSpPr>
            <p:sp>
              <p:nvSpPr>
                <p:cNvPr id="9" name="Flussdiagramm: Verbindungsstelle 8"/>
                <p:cNvSpPr/>
                <p:nvPr/>
              </p:nvSpPr>
              <p:spPr>
                <a:xfrm>
                  <a:off x="4067944" y="2067694"/>
                  <a:ext cx="1260000" cy="1260000"/>
                </a:xfrm>
                <a:prstGeom prst="flowChartConnector">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smtClean="0">
                    <a:solidFill>
                      <a:schemeClr val="tx1">
                        <a:lumMod val="50000"/>
                      </a:schemeClr>
                    </a:solidFill>
                  </a:endParaRPr>
                </a:p>
              </p:txBody>
            </p:sp>
            <p:sp>
              <p:nvSpPr>
                <p:cNvPr id="11" name="Textfeld 10"/>
                <p:cNvSpPr txBox="1"/>
                <p:nvPr/>
              </p:nvSpPr>
              <p:spPr>
                <a:xfrm>
                  <a:off x="4067944" y="2355726"/>
                  <a:ext cx="1296144" cy="690651"/>
                </a:xfrm>
                <a:prstGeom prst="rect">
                  <a:avLst/>
                </a:prstGeom>
                <a:noFill/>
              </p:spPr>
              <p:txBody>
                <a:bodyPr wrap="square" rtlCol="0">
                  <a:spAutoFit/>
                </a:bodyPr>
                <a:lstStyle/>
                <a:p>
                  <a:pPr algn="ctr"/>
                  <a:r>
                    <a:rPr lang="de-DE" sz="1400" dirty="0" smtClean="0"/>
                    <a:t>Ausspielen Spielkarten</a:t>
                  </a:r>
                  <a:endParaRPr lang="de-DE" sz="1400" dirty="0"/>
                </a:p>
              </p:txBody>
            </p:sp>
          </p:grpSp>
          <p:sp>
            <p:nvSpPr>
              <p:cNvPr id="28" name="Textfeld 27"/>
              <p:cNvSpPr txBox="1"/>
              <p:nvPr/>
            </p:nvSpPr>
            <p:spPr>
              <a:xfrm>
                <a:off x="5004048" y="1266314"/>
                <a:ext cx="1008111" cy="406266"/>
              </a:xfrm>
              <a:prstGeom prst="rect">
                <a:avLst/>
              </a:prstGeom>
              <a:noFill/>
            </p:spPr>
            <p:txBody>
              <a:bodyPr wrap="square" rtlCol="0">
                <a:spAutoFit/>
              </a:bodyPr>
              <a:lstStyle/>
              <a:p>
                <a:r>
                  <a:rPr lang="de-DE" sz="1400" dirty="0" smtClean="0"/>
                  <a:t>Phase 3</a:t>
                </a:r>
                <a:endParaRPr lang="de-DE" sz="1400" dirty="0"/>
              </a:p>
            </p:txBody>
          </p:sp>
        </p:grpSp>
        <p:grpSp>
          <p:nvGrpSpPr>
            <p:cNvPr id="32" name="Gruppieren 31"/>
            <p:cNvGrpSpPr/>
            <p:nvPr/>
          </p:nvGrpSpPr>
          <p:grpSpPr>
            <a:xfrm>
              <a:off x="2663928" y="1806514"/>
              <a:ext cx="1260000" cy="1701340"/>
              <a:chOff x="2663928" y="1266314"/>
              <a:chExt cx="1260000" cy="1701340"/>
            </a:xfrm>
          </p:grpSpPr>
          <p:grpSp>
            <p:nvGrpSpPr>
              <p:cNvPr id="14" name="Gruppieren 13"/>
              <p:cNvGrpSpPr/>
              <p:nvPr/>
            </p:nvGrpSpPr>
            <p:grpSpPr>
              <a:xfrm>
                <a:off x="2663928" y="1707654"/>
                <a:ext cx="1260000" cy="1260000"/>
                <a:chOff x="2267744" y="2067694"/>
                <a:chExt cx="1260000" cy="1260000"/>
              </a:xfrm>
            </p:grpSpPr>
            <p:sp>
              <p:nvSpPr>
                <p:cNvPr id="8" name="Flussdiagramm: Verbindungsstelle 7"/>
                <p:cNvSpPr/>
                <p:nvPr/>
              </p:nvSpPr>
              <p:spPr>
                <a:xfrm>
                  <a:off x="2267744" y="2067694"/>
                  <a:ext cx="1260000" cy="1260000"/>
                </a:xfrm>
                <a:prstGeom prst="flowChartConnector">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smtClean="0">
                    <a:solidFill>
                      <a:schemeClr val="tx1">
                        <a:lumMod val="50000"/>
                      </a:schemeClr>
                    </a:solidFill>
                  </a:endParaRPr>
                </a:p>
              </p:txBody>
            </p:sp>
            <p:sp>
              <p:nvSpPr>
                <p:cNvPr id="5" name="Textfeld 4"/>
                <p:cNvSpPr txBox="1"/>
                <p:nvPr/>
              </p:nvSpPr>
              <p:spPr>
                <a:xfrm>
                  <a:off x="2333783" y="2355726"/>
                  <a:ext cx="1086088" cy="719427"/>
                </a:xfrm>
                <a:prstGeom prst="rect">
                  <a:avLst/>
                </a:prstGeom>
                <a:noFill/>
              </p:spPr>
              <p:txBody>
                <a:bodyPr wrap="square" rtlCol="0">
                  <a:spAutoFit/>
                </a:bodyPr>
                <a:lstStyle/>
                <a:p>
                  <a:pPr algn="ctr"/>
                  <a:r>
                    <a:rPr lang="de-DE" sz="1400" dirty="0" smtClean="0"/>
                    <a:t>Runden-beginn</a:t>
                  </a:r>
                  <a:endParaRPr lang="de-DE" sz="1400" dirty="0"/>
                </a:p>
              </p:txBody>
            </p:sp>
          </p:grpSp>
          <p:sp>
            <p:nvSpPr>
              <p:cNvPr id="29" name="Textfeld 28"/>
              <p:cNvSpPr txBox="1"/>
              <p:nvPr/>
            </p:nvSpPr>
            <p:spPr>
              <a:xfrm>
                <a:off x="2843808" y="1266314"/>
                <a:ext cx="1008111" cy="406266"/>
              </a:xfrm>
              <a:prstGeom prst="rect">
                <a:avLst/>
              </a:prstGeom>
              <a:noFill/>
            </p:spPr>
            <p:txBody>
              <a:bodyPr wrap="square" rtlCol="0">
                <a:spAutoFit/>
              </a:bodyPr>
              <a:lstStyle/>
              <a:p>
                <a:r>
                  <a:rPr lang="de-DE" sz="1400" dirty="0" smtClean="0"/>
                  <a:t>Phase 2</a:t>
                </a:r>
                <a:endParaRPr lang="de-DE" sz="1400" dirty="0"/>
              </a:p>
            </p:txBody>
          </p:sp>
        </p:grpSp>
        <p:sp>
          <p:nvSpPr>
            <p:cNvPr id="30" name="Textfeld 29"/>
            <p:cNvSpPr txBox="1"/>
            <p:nvPr/>
          </p:nvSpPr>
          <p:spPr>
            <a:xfrm>
              <a:off x="7092280" y="2535887"/>
              <a:ext cx="1296144" cy="690650"/>
            </a:xfrm>
            <a:prstGeom prst="rect">
              <a:avLst/>
            </a:prstGeom>
            <a:noFill/>
          </p:spPr>
          <p:txBody>
            <a:bodyPr wrap="square" rtlCol="0">
              <a:spAutoFit/>
            </a:bodyPr>
            <a:lstStyle/>
            <a:p>
              <a:pPr algn="ctr"/>
              <a:r>
                <a:rPr lang="de-DE" sz="1400" dirty="0" smtClean="0"/>
                <a:t>Runden-ende</a:t>
              </a:r>
              <a:endParaRPr lang="de-DE" sz="1400" dirty="0"/>
            </a:p>
          </p:txBody>
        </p:sp>
        <p:sp>
          <p:nvSpPr>
            <p:cNvPr id="35" name="Gleichschenkliges Dreieck 34"/>
            <p:cNvSpPr/>
            <p:nvPr/>
          </p:nvSpPr>
          <p:spPr>
            <a:xfrm rot="5400000">
              <a:off x="2015716" y="2787914"/>
              <a:ext cx="360040" cy="144016"/>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38" name="Gleichschenkliges Dreieck 37"/>
            <p:cNvSpPr/>
            <p:nvPr/>
          </p:nvSpPr>
          <p:spPr>
            <a:xfrm rot="5400000">
              <a:off x="6480212" y="2787914"/>
              <a:ext cx="360040" cy="144016"/>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39" name="Gleichschenkliges Dreieck 38"/>
            <p:cNvSpPr/>
            <p:nvPr/>
          </p:nvSpPr>
          <p:spPr>
            <a:xfrm rot="5400000">
              <a:off x="4247964" y="2787914"/>
              <a:ext cx="360040" cy="144016"/>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grpSp>
          <p:nvGrpSpPr>
            <p:cNvPr id="52" name="Gruppieren 51"/>
            <p:cNvGrpSpPr/>
            <p:nvPr/>
          </p:nvGrpSpPr>
          <p:grpSpPr>
            <a:xfrm>
              <a:off x="3275856" y="1131590"/>
              <a:ext cx="4464496" cy="674924"/>
              <a:chOff x="3275856" y="1203598"/>
              <a:chExt cx="4464496" cy="674924"/>
            </a:xfrm>
          </p:grpSpPr>
          <p:cxnSp>
            <p:nvCxnSpPr>
              <p:cNvPr id="41" name="Gerader Verbinder 40"/>
              <p:cNvCxnSpPr/>
              <p:nvPr/>
            </p:nvCxnSpPr>
            <p:spPr>
              <a:xfrm>
                <a:off x="3275856" y="1527774"/>
                <a:ext cx="446449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Gerader Verbinder 42"/>
              <p:cNvCxnSpPr>
                <a:endCxn id="27" idx="0"/>
              </p:cNvCxnSpPr>
              <p:nvPr/>
            </p:nvCxnSpPr>
            <p:spPr>
              <a:xfrm>
                <a:off x="7740352" y="1527774"/>
                <a:ext cx="0" cy="3507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Gerader Verbinder 43"/>
              <p:cNvCxnSpPr/>
              <p:nvPr/>
            </p:nvCxnSpPr>
            <p:spPr>
              <a:xfrm flipV="1">
                <a:off x="3275856" y="1527774"/>
                <a:ext cx="0" cy="288032"/>
              </a:xfrm>
              <a:prstGeom prst="line">
                <a:avLst/>
              </a:prstGeom>
              <a:ln w="1905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51" name="Textfeld 50"/>
              <p:cNvSpPr txBox="1"/>
              <p:nvPr/>
            </p:nvSpPr>
            <p:spPr>
              <a:xfrm>
                <a:off x="5004048" y="1203598"/>
                <a:ext cx="1440160" cy="365639"/>
              </a:xfrm>
              <a:prstGeom prst="rect">
                <a:avLst/>
              </a:prstGeom>
              <a:noFill/>
            </p:spPr>
            <p:txBody>
              <a:bodyPr wrap="square" rtlCol="0">
                <a:spAutoFit/>
              </a:bodyPr>
              <a:lstStyle/>
              <a:p>
                <a:r>
                  <a:rPr lang="de-DE" sz="1200" dirty="0" smtClean="0"/>
                  <a:t>3 Runden</a:t>
                </a:r>
                <a:endParaRPr lang="de-DE" sz="1200" dirty="0"/>
              </a:p>
            </p:txBody>
          </p:sp>
        </p:grpSp>
      </p:grpSp>
      <p:pic>
        <p:nvPicPr>
          <p:cNvPr id="40" name="Grafik 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44008" y="4299942"/>
            <a:ext cx="853251" cy="592326"/>
          </a:xfrm>
          <a:prstGeom prst="rect">
            <a:avLst/>
          </a:prstGeom>
        </p:spPr>
      </p:pic>
      <p:grpSp>
        <p:nvGrpSpPr>
          <p:cNvPr id="16" name="Gruppieren 15"/>
          <p:cNvGrpSpPr/>
          <p:nvPr/>
        </p:nvGrpSpPr>
        <p:grpSpPr>
          <a:xfrm>
            <a:off x="4000909" y="2643758"/>
            <a:ext cx="2145598" cy="1544023"/>
            <a:chOff x="4000909" y="2643758"/>
            <a:chExt cx="2145598" cy="1544023"/>
          </a:xfrm>
        </p:grpSpPr>
        <p:pic>
          <p:nvPicPr>
            <p:cNvPr id="12" name="Grafik 11"/>
            <p:cNvPicPr>
              <a:picLocks noChangeAspect="1"/>
            </p:cNvPicPr>
            <p:nvPr/>
          </p:nvPicPr>
          <p:blipFill>
            <a:blip r:embed="rId4"/>
            <a:stretch>
              <a:fillRect/>
            </a:stretch>
          </p:blipFill>
          <p:spPr>
            <a:xfrm rot="20405023">
              <a:off x="4000909" y="2739074"/>
              <a:ext cx="812471" cy="1440160"/>
            </a:xfrm>
            <a:prstGeom prst="rect">
              <a:avLst/>
            </a:prstGeom>
            <a:effectLst>
              <a:outerShdw blurRad="63500" sx="102000" sy="102000" algn="ctr" rotWithShape="0">
                <a:prstClr val="black">
                  <a:alpha val="40000"/>
                </a:prstClr>
              </a:outerShdw>
            </a:effectLst>
          </p:spPr>
        </p:pic>
        <p:pic>
          <p:nvPicPr>
            <p:cNvPr id="7" name="Grafik 6"/>
            <p:cNvPicPr>
              <a:picLocks noChangeAspect="1"/>
            </p:cNvPicPr>
            <p:nvPr/>
          </p:nvPicPr>
          <p:blipFill>
            <a:blip r:embed="rId5"/>
            <a:stretch>
              <a:fillRect/>
            </a:stretch>
          </p:blipFill>
          <p:spPr>
            <a:xfrm>
              <a:off x="4644008" y="2643758"/>
              <a:ext cx="792088" cy="1440159"/>
            </a:xfrm>
            <a:prstGeom prst="rect">
              <a:avLst/>
            </a:prstGeom>
            <a:effectLst>
              <a:outerShdw blurRad="63500" sx="102000" sy="102000" algn="ctr" rotWithShape="0">
                <a:prstClr val="black">
                  <a:alpha val="40000"/>
                </a:prstClr>
              </a:outerShdw>
            </a:effectLst>
          </p:spPr>
        </p:pic>
        <p:pic>
          <p:nvPicPr>
            <p:cNvPr id="10" name="Grafik 9"/>
            <p:cNvPicPr>
              <a:picLocks noChangeAspect="1"/>
            </p:cNvPicPr>
            <p:nvPr/>
          </p:nvPicPr>
          <p:blipFill>
            <a:blip r:embed="rId6"/>
            <a:stretch>
              <a:fillRect/>
            </a:stretch>
          </p:blipFill>
          <p:spPr>
            <a:xfrm rot="898094">
              <a:off x="5322960" y="2725301"/>
              <a:ext cx="823547" cy="1462480"/>
            </a:xfrm>
            <a:prstGeom prst="rect">
              <a:avLst/>
            </a:prstGeom>
            <a:effectLst>
              <a:outerShdw blurRad="63500" sx="102000" sy="102000" algn="ctr" rotWithShape="0">
                <a:prstClr val="black">
                  <a:alpha val="40000"/>
                </a:prstClr>
              </a:outerShdw>
            </a:effectLst>
          </p:spPr>
        </p:pic>
      </p:grpSp>
    </p:spTree>
    <p:extLst>
      <p:ext uri="{BB962C8B-B14F-4D97-AF65-F5344CB8AC3E}">
        <p14:creationId xmlns:p14="http://schemas.microsoft.com/office/powerpoint/2010/main" val="27646449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3"/>
          </p:nvPr>
        </p:nvSpPr>
        <p:spPr/>
        <p:txBody>
          <a:bodyPr/>
          <a:lstStyle/>
          <a:p>
            <a:endParaRPr lang="de-DE" dirty="0"/>
          </a:p>
        </p:txBody>
      </p:sp>
      <p:sp>
        <p:nvSpPr>
          <p:cNvPr id="3" name="Titel 2"/>
          <p:cNvSpPr>
            <a:spLocks noGrp="1"/>
          </p:cNvSpPr>
          <p:nvPr>
            <p:ph type="title"/>
          </p:nvPr>
        </p:nvSpPr>
        <p:spPr/>
        <p:txBody>
          <a:bodyPr/>
          <a:lstStyle/>
          <a:p>
            <a:r>
              <a:rPr lang="de-DE" dirty="0"/>
              <a:t>Phase </a:t>
            </a:r>
            <a:r>
              <a:rPr lang="de-DE" dirty="0" smtClean="0"/>
              <a:t>4</a:t>
            </a:r>
            <a:endParaRPr lang="de-DE" dirty="0"/>
          </a:p>
        </p:txBody>
      </p:sp>
      <p:sp>
        <p:nvSpPr>
          <p:cNvPr id="6" name="Foliennummernplatzhalter 5"/>
          <p:cNvSpPr>
            <a:spLocks noGrp="1"/>
          </p:cNvSpPr>
          <p:nvPr>
            <p:ph type="sldNum" sz="quarter" idx="16"/>
          </p:nvPr>
        </p:nvSpPr>
        <p:spPr/>
        <p:txBody>
          <a:bodyPr/>
          <a:lstStyle/>
          <a:p>
            <a:fld id="{D2AF0525-6F57-470C-8749-21765908DC7F}" type="slidenum">
              <a:rPr lang="de-DE" smtClean="0"/>
              <a:pPr/>
              <a:t>18</a:t>
            </a:fld>
            <a:endParaRPr lang="de-DE" dirty="0"/>
          </a:p>
        </p:txBody>
      </p:sp>
      <p:grpSp>
        <p:nvGrpSpPr>
          <p:cNvPr id="53" name="Gruppieren 52"/>
          <p:cNvGrpSpPr/>
          <p:nvPr/>
        </p:nvGrpSpPr>
        <p:grpSpPr>
          <a:xfrm>
            <a:off x="1187624" y="771550"/>
            <a:ext cx="6120680" cy="1728192"/>
            <a:chOff x="503688" y="1131590"/>
            <a:chExt cx="7884736" cy="2376264"/>
          </a:xfrm>
        </p:grpSpPr>
        <p:grpSp>
          <p:nvGrpSpPr>
            <p:cNvPr id="31" name="Gruppieren 30"/>
            <p:cNvGrpSpPr/>
            <p:nvPr/>
          </p:nvGrpSpPr>
          <p:grpSpPr>
            <a:xfrm>
              <a:off x="503688" y="1806514"/>
              <a:ext cx="1260000" cy="1701340"/>
              <a:chOff x="503688" y="1266314"/>
              <a:chExt cx="1260000" cy="1701340"/>
            </a:xfrm>
          </p:grpSpPr>
          <p:sp>
            <p:nvSpPr>
              <p:cNvPr id="4" name="Flussdiagramm: Verbindungsstelle 3"/>
              <p:cNvSpPr/>
              <p:nvPr/>
            </p:nvSpPr>
            <p:spPr>
              <a:xfrm>
                <a:off x="503688" y="1707654"/>
                <a:ext cx="1260000" cy="1260000"/>
              </a:xfrm>
              <a:prstGeom prst="flowChartConnector">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smtClean="0">
                    <a:solidFill>
                      <a:schemeClr val="tx1">
                        <a:lumMod val="50000"/>
                      </a:schemeClr>
                    </a:solidFill>
                  </a:rPr>
                  <a:t>Spiel-aufbau</a:t>
                </a:r>
              </a:p>
            </p:txBody>
          </p:sp>
          <p:sp>
            <p:nvSpPr>
              <p:cNvPr id="13" name="Textfeld 12"/>
              <p:cNvSpPr txBox="1"/>
              <p:nvPr/>
            </p:nvSpPr>
            <p:spPr>
              <a:xfrm>
                <a:off x="683568" y="1266314"/>
                <a:ext cx="1008111" cy="406266"/>
              </a:xfrm>
              <a:prstGeom prst="rect">
                <a:avLst/>
              </a:prstGeom>
              <a:noFill/>
            </p:spPr>
            <p:txBody>
              <a:bodyPr wrap="square" rtlCol="0">
                <a:spAutoFit/>
              </a:bodyPr>
              <a:lstStyle/>
              <a:p>
                <a:r>
                  <a:rPr lang="de-DE" sz="1400" dirty="0" smtClean="0"/>
                  <a:t>Phase 1</a:t>
                </a:r>
                <a:endParaRPr lang="de-DE" sz="1400" dirty="0"/>
              </a:p>
            </p:txBody>
          </p:sp>
        </p:grpSp>
        <p:grpSp>
          <p:nvGrpSpPr>
            <p:cNvPr id="34" name="Gruppieren 33"/>
            <p:cNvGrpSpPr/>
            <p:nvPr/>
          </p:nvGrpSpPr>
          <p:grpSpPr>
            <a:xfrm>
              <a:off x="7092280" y="1806514"/>
              <a:ext cx="1260000" cy="1701340"/>
              <a:chOff x="7092280" y="1266314"/>
              <a:chExt cx="1260000" cy="1701340"/>
            </a:xfrm>
          </p:grpSpPr>
          <p:sp>
            <p:nvSpPr>
              <p:cNvPr id="18" name="Flussdiagramm: Verbindungsstelle 17"/>
              <p:cNvSpPr/>
              <p:nvPr/>
            </p:nvSpPr>
            <p:spPr>
              <a:xfrm>
                <a:off x="7092280" y="1707654"/>
                <a:ext cx="1260000" cy="1260000"/>
              </a:xfrm>
              <a:prstGeom prst="flowChartConnector">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smtClean="0">
                  <a:solidFill>
                    <a:schemeClr val="tx1">
                      <a:lumMod val="50000"/>
                    </a:schemeClr>
                  </a:solidFill>
                </a:endParaRPr>
              </a:p>
            </p:txBody>
          </p:sp>
          <p:sp>
            <p:nvSpPr>
              <p:cNvPr id="27" name="Textfeld 26"/>
              <p:cNvSpPr txBox="1"/>
              <p:nvPr/>
            </p:nvSpPr>
            <p:spPr>
              <a:xfrm>
                <a:off x="7236296" y="1266314"/>
                <a:ext cx="1008111" cy="406266"/>
              </a:xfrm>
              <a:prstGeom prst="rect">
                <a:avLst/>
              </a:prstGeom>
              <a:noFill/>
            </p:spPr>
            <p:txBody>
              <a:bodyPr wrap="square" rtlCol="0">
                <a:spAutoFit/>
              </a:bodyPr>
              <a:lstStyle/>
              <a:p>
                <a:r>
                  <a:rPr lang="de-DE" sz="1400" dirty="0" smtClean="0"/>
                  <a:t>Phase 4</a:t>
                </a:r>
                <a:endParaRPr lang="de-DE" sz="1400" dirty="0"/>
              </a:p>
            </p:txBody>
          </p:sp>
        </p:grpSp>
        <p:grpSp>
          <p:nvGrpSpPr>
            <p:cNvPr id="33" name="Gruppieren 32"/>
            <p:cNvGrpSpPr/>
            <p:nvPr/>
          </p:nvGrpSpPr>
          <p:grpSpPr>
            <a:xfrm>
              <a:off x="4860032" y="1806514"/>
              <a:ext cx="1296144" cy="1701340"/>
              <a:chOff x="4860032" y="1266314"/>
              <a:chExt cx="1296144" cy="1701340"/>
            </a:xfrm>
          </p:grpSpPr>
          <p:grpSp>
            <p:nvGrpSpPr>
              <p:cNvPr id="15" name="Gruppieren 14"/>
              <p:cNvGrpSpPr/>
              <p:nvPr/>
            </p:nvGrpSpPr>
            <p:grpSpPr>
              <a:xfrm>
                <a:off x="4860032" y="1707654"/>
                <a:ext cx="1296144" cy="1260000"/>
                <a:chOff x="4067944" y="2067694"/>
                <a:chExt cx="1296144" cy="1260000"/>
              </a:xfrm>
            </p:grpSpPr>
            <p:sp>
              <p:nvSpPr>
                <p:cNvPr id="9" name="Flussdiagramm: Verbindungsstelle 8"/>
                <p:cNvSpPr/>
                <p:nvPr/>
              </p:nvSpPr>
              <p:spPr>
                <a:xfrm>
                  <a:off x="4067944" y="2067694"/>
                  <a:ext cx="1260000" cy="1260000"/>
                </a:xfrm>
                <a:prstGeom prst="flowChartConnector">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smtClean="0">
                    <a:solidFill>
                      <a:schemeClr val="tx1">
                        <a:lumMod val="50000"/>
                      </a:schemeClr>
                    </a:solidFill>
                  </a:endParaRPr>
                </a:p>
              </p:txBody>
            </p:sp>
            <p:sp>
              <p:nvSpPr>
                <p:cNvPr id="11" name="Textfeld 10"/>
                <p:cNvSpPr txBox="1"/>
                <p:nvPr/>
              </p:nvSpPr>
              <p:spPr>
                <a:xfrm>
                  <a:off x="4067944" y="2355726"/>
                  <a:ext cx="1296144" cy="690651"/>
                </a:xfrm>
                <a:prstGeom prst="rect">
                  <a:avLst/>
                </a:prstGeom>
                <a:noFill/>
              </p:spPr>
              <p:txBody>
                <a:bodyPr wrap="square" rtlCol="0">
                  <a:spAutoFit/>
                </a:bodyPr>
                <a:lstStyle/>
                <a:p>
                  <a:pPr algn="ctr"/>
                  <a:r>
                    <a:rPr lang="de-DE" sz="1400" dirty="0" smtClean="0"/>
                    <a:t>Ausspielen Spielkarten</a:t>
                  </a:r>
                  <a:endParaRPr lang="de-DE" sz="1400" dirty="0"/>
                </a:p>
              </p:txBody>
            </p:sp>
          </p:grpSp>
          <p:sp>
            <p:nvSpPr>
              <p:cNvPr id="28" name="Textfeld 27"/>
              <p:cNvSpPr txBox="1"/>
              <p:nvPr/>
            </p:nvSpPr>
            <p:spPr>
              <a:xfrm>
                <a:off x="5004048" y="1266314"/>
                <a:ext cx="1008111" cy="406266"/>
              </a:xfrm>
              <a:prstGeom prst="rect">
                <a:avLst/>
              </a:prstGeom>
              <a:noFill/>
            </p:spPr>
            <p:txBody>
              <a:bodyPr wrap="square" rtlCol="0">
                <a:spAutoFit/>
              </a:bodyPr>
              <a:lstStyle/>
              <a:p>
                <a:r>
                  <a:rPr lang="de-DE" sz="1400" dirty="0" smtClean="0"/>
                  <a:t>Phase 3</a:t>
                </a:r>
                <a:endParaRPr lang="de-DE" sz="1400" dirty="0"/>
              </a:p>
            </p:txBody>
          </p:sp>
        </p:grpSp>
        <p:grpSp>
          <p:nvGrpSpPr>
            <p:cNvPr id="32" name="Gruppieren 31"/>
            <p:cNvGrpSpPr/>
            <p:nvPr/>
          </p:nvGrpSpPr>
          <p:grpSpPr>
            <a:xfrm>
              <a:off x="2663928" y="1806514"/>
              <a:ext cx="1260000" cy="1701340"/>
              <a:chOff x="2663928" y="1266314"/>
              <a:chExt cx="1260000" cy="1701340"/>
            </a:xfrm>
          </p:grpSpPr>
          <p:grpSp>
            <p:nvGrpSpPr>
              <p:cNvPr id="14" name="Gruppieren 13"/>
              <p:cNvGrpSpPr/>
              <p:nvPr/>
            </p:nvGrpSpPr>
            <p:grpSpPr>
              <a:xfrm>
                <a:off x="2663928" y="1707654"/>
                <a:ext cx="1260000" cy="1260000"/>
                <a:chOff x="2267744" y="2067694"/>
                <a:chExt cx="1260000" cy="1260000"/>
              </a:xfrm>
            </p:grpSpPr>
            <p:sp>
              <p:nvSpPr>
                <p:cNvPr id="8" name="Flussdiagramm: Verbindungsstelle 7"/>
                <p:cNvSpPr/>
                <p:nvPr/>
              </p:nvSpPr>
              <p:spPr>
                <a:xfrm>
                  <a:off x="2267744" y="2067694"/>
                  <a:ext cx="1260000" cy="1260000"/>
                </a:xfrm>
                <a:prstGeom prst="flowChartConnector">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smtClean="0">
                    <a:solidFill>
                      <a:schemeClr val="tx1">
                        <a:lumMod val="50000"/>
                      </a:schemeClr>
                    </a:solidFill>
                  </a:endParaRPr>
                </a:p>
              </p:txBody>
            </p:sp>
            <p:sp>
              <p:nvSpPr>
                <p:cNvPr id="5" name="Textfeld 4"/>
                <p:cNvSpPr txBox="1"/>
                <p:nvPr/>
              </p:nvSpPr>
              <p:spPr>
                <a:xfrm>
                  <a:off x="2333783" y="2355726"/>
                  <a:ext cx="1086088" cy="719427"/>
                </a:xfrm>
                <a:prstGeom prst="rect">
                  <a:avLst/>
                </a:prstGeom>
                <a:noFill/>
              </p:spPr>
              <p:txBody>
                <a:bodyPr wrap="square" rtlCol="0">
                  <a:spAutoFit/>
                </a:bodyPr>
                <a:lstStyle/>
                <a:p>
                  <a:pPr algn="ctr"/>
                  <a:r>
                    <a:rPr lang="de-DE" sz="1400" dirty="0" smtClean="0"/>
                    <a:t>Runden-beginn</a:t>
                  </a:r>
                  <a:endParaRPr lang="de-DE" sz="1400" dirty="0"/>
                </a:p>
              </p:txBody>
            </p:sp>
          </p:grpSp>
          <p:sp>
            <p:nvSpPr>
              <p:cNvPr id="29" name="Textfeld 28"/>
              <p:cNvSpPr txBox="1"/>
              <p:nvPr/>
            </p:nvSpPr>
            <p:spPr>
              <a:xfrm>
                <a:off x="2843808" y="1266314"/>
                <a:ext cx="1008111" cy="406266"/>
              </a:xfrm>
              <a:prstGeom prst="rect">
                <a:avLst/>
              </a:prstGeom>
              <a:noFill/>
            </p:spPr>
            <p:txBody>
              <a:bodyPr wrap="square" rtlCol="0">
                <a:spAutoFit/>
              </a:bodyPr>
              <a:lstStyle/>
              <a:p>
                <a:r>
                  <a:rPr lang="de-DE" sz="1400" dirty="0" smtClean="0"/>
                  <a:t>Phase 2</a:t>
                </a:r>
                <a:endParaRPr lang="de-DE" sz="1400" dirty="0"/>
              </a:p>
            </p:txBody>
          </p:sp>
        </p:grpSp>
        <p:sp>
          <p:nvSpPr>
            <p:cNvPr id="30" name="Textfeld 29"/>
            <p:cNvSpPr txBox="1"/>
            <p:nvPr/>
          </p:nvSpPr>
          <p:spPr>
            <a:xfrm>
              <a:off x="7092280" y="2535887"/>
              <a:ext cx="1296144" cy="690650"/>
            </a:xfrm>
            <a:prstGeom prst="rect">
              <a:avLst/>
            </a:prstGeom>
            <a:noFill/>
          </p:spPr>
          <p:txBody>
            <a:bodyPr wrap="square" rtlCol="0">
              <a:spAutoFit/>
            </a:bodyPr>
            <a:lstStyle/>
            <a:p>
              <a:pPr algn="ctr"/>
              <a:r>
                <a:rPr lang="de-DE" sz="1400" dirty="0" smtClean="0"/>
                <a:t>Runden-ende</a:t>
              </a:r>
              <a:endParaRPr lang="de-DE" sz="1400" dirty="0"/>
            </a:p>
          </p:txBody>
        </p:sp>
        <p:sp>
          <p:nvSpPr>
            <p:cNvPr id="35" name="Gleichschenkliges Dreieck 34"/>
            <p:cNvSpPr/>
            <p:nvPr/>
          </p:nvSpPr>
          <p:spPr>
            <a:xfrm rot="5400000">
              <a:off x="2015716" y="2787914"/>
              <a:ext cx="360040" cy="144016"/>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38" name="Gleichschenkliges Dreieck 37"/>
            <p:cNvSpPr/>
            <p:nvPr/>
          </p:nvSpPr>
          <p:spPr>
            <a:xfrm rot="5400000">
              <a:off x="6480212" y="2787914"/>
              <a:ext cx="360040" cy="144016"/>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39" name="Gleichschenkliges Dreieck 38"/>
            <p:cNvSpPr/>
            <p:nvPr/>
          </p:nvSpPr>
          <p:spPr>
            <a:xfrm rot="5400000">
              <a:off x="4247964" y="2787914"/>
              <a:ext cx="360040" cy="144016"/>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grpSp>
          <p:nvGrpSpPr>
            <p:cNvPr id="52" name="Gruppieren 51"/>
            <p:cNvGrpSpPr/>
            <p:nvPr/>
          </p:nvGrpSpPr>
          <p:grpSpPr>
            <a:xfrm>
              <a:off x="3275856" y="1131590"/>
              <a:ext cx="4464496" cy="674924"/>
              <a:chOff x="3275856" y="1203598"/>
              <a:chExt cx="4464496" cy="674924"/>
            </a:xfrm>
          </p:grpSpPr>
          <p:cxnSp>
            <p:nvCxnSpPr>
              <p:cNvPr id="41" name="Gerader Verbinder 40"/>
              <p:cNvCxnSpPr/>
              <p:nvPr/>
            </p:nvCxnSpPr>
            <p:spPr>
              <a:xfrm>
                <a:off x="3275856" y="1527774"/>
                <a:ext cx="446449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Gerader Verbinder 42"/>
              <p:cNvCxnSpPr>
                <a:endCxn id="27" idx="0"/>
              </p:cNvCxnSpPr>
              <p:nvPr/>
            </p:nvCxnSpPr>
            <p:spPr>
              <a:xfrm>
                <a:off x="7740352" y="1527774"/>
                <a:ext cx="0" cy="3507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Gerader Verbinder 43"/>
              <p:cNvCxnSpPr/>
              <p:nvPr/>
            </p:nvCxnSpPr>
            <p:spPr>
              <a:xfrm flipV="1">
                <a:off x="3275856" y="1527774"/>
                <a:ext cx="0" cy="288032"/>
              </a:xfrm>
              <a:prstGeom prst="line">
                <a:avLst/>
              </a:prstGeom>
              <a:ln w="1905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51" name="Textfeld 50"/>
              <p:cNvSpPr txBox="1"/>
              <p:nvPr/>
            </p:nvSpPr>
            <p:spPr>
              <a:xfrm>
                <a:off x="5004048" y="1203598"/>
                <a:ext cx="1440160" cy="365639"/>
              </a:xfrm>
              <a:prstGeom prst="rect">
                <a:avLst/>
              </a:prstGeom>
              <a:noFill/>
            </p:spPr>
            <p:txBody>
              <a:bodyPr wrap="square" rtlCol="0">
                <a:spAutoFit/>
              </a:bodyPr>
              <a:lstStyle/>
              <a:p>
                <a:r>
                  <a:rPr lang="de-DE" sz="1200" dirty="0" smtClean="0"/>
                  <a:t>3 Runden</a:t>
                </a:r>
                <a:endParaRPr lang="de-DE" sz="1200" dirty="0"/>
              </a:p>
            </p:txBody>
          </p:sp>
        </p:grpSp>
      </p:grpSp>
      <p:pic>
        <p:nvPicPr>
          <p:cNvPr id="17" name="Grafik 16"/>
          <p:cNvPicPr>
            <a:picLocks noChangeAspect="1"/>
          </p:cNvPicPr>
          <p:nvPr/>
        </p:nvPicPr>
        <p:blipFill>
          <a:blip r:embed="rId3"/>
          <a:stretch>
            <a:fillRect/>
          </a:stretch>
        </p:blipFill>
        <p:spPr>
          <a:xfrm>
            <a:off x="5364088" y="2715766"/>
            <a:ext cx="3001587" cy="2115083"/>
          </a:xfrm>
          <a:prstGeom prst="rect">
            <a:avLst/>
          </a:prstGeom>
          <a:ln>
            <a:solidFill>
              <a:schemeClr val="tx1"/>
            </a:solidFill>
          </a:ln>
        </p:spPr>
      </p:pic>
    </p:spTree>
    <p:extLst>
      <p:ext uri="{BB962C8B-B14F-4D97-AF65-F5344CB8AC3E}">
        <p14:creationId xmlns:p14="http://schemas.microsoft.com/office/powerpoint/2010/main" val="16314706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hteck 6"/>
          <p:cNvSpPr/>
          <p:nvPr/>
        </p:nvSpPr>
        <p:spPr>
          <a:xfrm>
            <a:off x="6479704" y="20206"/>
            <a:ext cx="2664296" cy="12961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pic>
        <p:nvPicPr>
          <p:cNvPr id="4" name="Grafik 3"/>
          <p:cNvPicPr>
            <a:picLocks noChangeAspect="1"/>
          </p:cNvPicPr>
          <p:nvPr/>
        </p:nvPicPr>
        <p:blipFill>
          <a:blip r:embed="rId3"/>
          <a:stretch>
            <a:fillRect/>
          </a:stretch>
        </p:blipFill>
        <p:spPr>
          <a:xfrm>
            <a:off x="-408151" y="0"/>
            <a:ext cx="9929537" cy="5143500"/>
          </a:xfrm>
          <a:prstGeom prst="rect">
            <a:avLst/>
          </a:prstGeom>
        </p:spPr>
      </p:pic>
      <p:sp>
        <p:nvSpPr>
          <p:cNvPr id="2" name="Rechteck 1"/>
          <p:cNvSpPr/>
          <p:nvPr/>
        </p:nvSpPr>
        <p:spPr>
          <a:xfrm>
            <a:off x="7247254" y="4774168"/>
            <a:ext cx="2259336" cy="369332"/>
          </a:xfrm>
          <a:prstGeom prst="rect">
            <a:avLst/>
          </a:prstGeom>
        </p:spPr>
        <p:txBody>
          <a:bodyPr wrap="none">
            <a:spAutoFit/>
          </a:bodyPr>
          <a:lstStyle/>
          <a:p>
            <a:r>
              <a:rPr lang="de-DE" dirty="0">
                <a:solidFill>
                  <a:schemeClr val="bg1"/>
                </a:solidFill>
              </a:rPr>
              <a:t>Quelle: Jens </a:t>
            </a:r>
            <a:r>
              <a:rPr lang="de-DE" dirty="0" err="1">
                <a:solidFill>
                  <a:schemeClr val="bg1"/>
                </a:solidFill>
              </a:rPr>
              <a:t>Gehrcken</a:t>
            </a:r>
            <a:endParaRPr lang="de-DE" dirty="0">
              <a:solidFill>
                <a:schemeClr val="bg1"/>
              </a:solidFill>
            </a:endParaRPr>
          </a:p>
        </p:txBody>
      </p:sp>
    </p:spTree>
    <p:extLst>
      <p:ext uri="{BB962C8B-B14F-4D97-AF65-F5344CB8AC3E}">
        <p14:creationId xmlns:p14="http://schemas.microsoft.com/office/powerpoint/2010/main" val="36351836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3"/>
          </p:nvPr>
        </p:nvSpPr>
        <p:spPr/>
        <p:txBody>
          <a:bodyPr/>
          <a:lstStyle/>
          <a:p>
            <a:endParaRPr lang="de-DE" dirty="0"/>
          </a:p>
        </p:txBody>
      </p:sp>
      <p:sp>
        <p:nvSpPr>
          <p:cNvPr id="3" name="Titel 2"/>
          <p:cNvSpPr>
            <a:spLocks noGrp="1"/>
          </p:cNvSpPr>
          <p:nvPr>
            <p:ph type="title"/>
          </p:nvPr>
        </p:nvSpPr>
        <p:spPr/>
        <p:txBody>
          <a:bodyPr/>
          <a:lstStyle/>
          <a:p>
            <a:r>
              <a:rPr lang="de-DE" dirty="0" smtClean="0"/>
              <a:t>Ziel des Spiels</a:t>
            </a:r>
            <a:endParaRPr lang="de-DE" dirty="0"/>
          </a:p>
        </p:txBody>
      </p:sp>
      <p:sp>
        <p:nvSpPr>
          <p:cNvPr id="6" name="Foliennummernplatzhalter 5"/>
          <p:cNvSpPr>
            <a:spLocks noGrp="1"/>
          </p:cNvSpPr>
          <p:nvPr>
            <p:ph type="sldNum" sz="quarter" idx="16"/>
          </p:nvPr>
        </p:nvSpPr>
        <p:spPr/>
        <p:txBody>
          <a:bodyPr/>
          <a:lstStyle/>
          <a:p>
            <a:fld id="{D2AF0525-6F57-470C-8749-21765908DC7F}" type="slidenum">
              <a:rPr lang="de-DE" smtClean="0"/>
              <a:pPr/>
              <a:t>3</a:t>
            </a:fld>
            <a:endParaRPr lang="de-DE" dirty="0"/>
          </a:p>
        </p:txBody>
      </p:sp>
      <p:sp>
        <p:nvSpPr>
          <p:cNvPr id="10" name="Inhaltsplatzhalter 6"/>
          <p:cNvSpPr txBox="1">
            <a:spLocks/>
          </p:cNvSpPr>
          <p:nvPr/>
        </p:nvSpPr>
        <p:spPr>
          <a:xfrm>
            <a:off x="251520" y="1060450"/>
            <a:ext cx="8640960" cy="575196"/>
          </a:xfrm>
          <a:prstGeom prst="rect">
            <a:avLst/>
          </a:prstGeom>
        </p:spPr>
        <p:txBody>
          <a:bodyPr>
            <a:noAutofit/>
          </a:bodyPr>
          <a:lstStyle>
            <a:lvl1pPr marL="88900" indent="-88900" algn="l" defTabSz="914400" rtl="0" eaLnBrk="1" latinLnBrk="0" hangingPunct="1">
              <a:spcBef>
                <a:spcPts val="1200"/>
              </a:spcBef>
              <a:buFont typeface="Lato Black" panose="020F0A02020204030203" pitchFamily="34" charset="0"/>
              <a:buChar char=" "/>
              <a:defRPr sz="1800" b="1" kern="1200">
                <a:solidFill>
                  <a:schemeClr val="tx1"/>
                </a:solidFill>
                <a:latin typeface="+mn-lt"/>
                <a:ea typeface="+mn-ea"/>
                <a:cs typeface="+mn-cs"/>
              </a:defRPr>
            </a:lvl1pPr>
            <a:lvl2pPr marL="358775" indent="-180000" algn="l" defTabSz="914400" rtl="0" eaLnBrk="1" latinLnBrk="0" hangingPunct="1">
              <a:spcBef>
                <a:spcPts val="600"/>
              </a:spcBef>
              <a:buClr>
                <a:schemeClr val="accent1"/>
              </a:buClr>
              <a:buFont typeface="Calibri" panose="020F0502020204030204" pitchFamily="34" charset="0"/>
              <a:buChar char="&gt;"/>
              <a:defRPr sz="1800" kern="1200">
                <a:solidFill>
                  <a:schemeClr val="tx1"/>
                </a:solidFill>
                <a:latin typeface="+mn-lt"/>
                <a:ea typeface="+mn-ea"/>
                <a:cs typeface="+mn-cs"/>
              </a:defRPr>
            </a:lvl2pPr>
            <a:lvl3pPr marL="539750" indent="-180000" algn="l" defTabSz="914400" rtl="0" eaLnBrk="1" latinLnBrk="0" hangingPunct="1">
              <a:spcBef>
                <a:spcPts val="600"/>
              </a:spcBef>
              <a:buClr>
                <a:schemeClr val="accent4"/>
              </a:buClr>
              <a:buFont typeface="Calibri" panose="020F0502020204030204" pitchFamily="34" charset="0"/>
              <a:buChar char="&gt;"/>
              <a:defRPr sz="1800" kern="1200">
                <a:solidFill>
                  <a:schemeClr val="tx1"/>
                </a:solidFill>
                <a:latin typeface="+mn-lt"/>
                <a:ea typeface="+mn-ea"/>
                <a:cs typeface="+mn-cs"/>
              </a:defRPr>
            </a:lvl3pPr>
            <a:lvl4pPr marL="720000" indent="-180000" algn="l" defTabSz="914400" rtl="0" eaLnBrk="1" latinLnBrk="0" hangingPunct="1">
              <a:spcBef>
                <a:spcPts val="600"/>
              </a:spcBef>
              <a:buClr>
                <a:schemeClr val="accent4"/>
              </a:buClr>
              <a:buFont typeface="Calibri" panose="020F0502020204030204" pitchFamily="34" charset="0"/>
              <a:buChar char="&gt;"/>
              <a:defRPr sz="1800" kern="1200">
                <a:solidFill>
                  <a:schemeClr val="tx1"/>
                </a:solidFill>
                <a:latin typeface="+mn-lt"/>
                <a:ea typeface="+mn-ea"/>
                <a:cs typeface="+mn-cs"/>
              </a:defRPr>
            </a:lvl4pPr>
            <a:lvl5pPr marL="900000" indent="-180000" algn="l" defTabSz="914400" rtl="0" eaLnBrk="1" latinLnBrk="0" hangingPunct="1">
              <a:spcBef>
                <a:spcPts val="600"/>
              </a:spcBef>
              <a:buClr>
                <a:schemeClr val="accent4"/>
              </a:buClr>
              <a:buFont typeface="Calibri" panose="020F0502020204030204" pitchFamily="34" charset="0"/>
              <a:buChar char="&gt;"/>
              <a:defRPr lang="en-GB" sz="1800" kern="1200" dirty="0">
                <a:solidFill>
                  <a:schemeClr val="tx1"/>
                </a:solidFill>
                <a:latin typeface="+mn-lt"/>
                <a:ea typeface="+mn-ea"/>
                <a:cs typeface="+mn-cs"/>
              </a:defRPr>
            </a:lvl5pPr>
            <a:lvl6pPr marL="900000" indent="-180000" algn="l" defTabSz="914400" rtl="0" eaLnBrk="1" latinLnBrk="0" hangingPunct="1">
              <a:spcBef>
                <a:spcPts val="600"/>
              </a:spcBef>
              <a:buClr>
                <a:schemeClr val="accent4"/>
              </a:buClr>
              <a:buFont typeface="Calibri" panose="020F0502020204030204" pitchFamily="34" charset="0"/>
              <a:buChar char="˃"/>
              <a:defRPr sz="1800" kern="1200">
                <a:solidFill>
                  <a:schemeClr val="tx1"/>
                </a:solidFill>
                <a:latin typeface="+mn-lt"/>
                <a:ea typeface="+mn-ea"/>
                <a:cs typeface="+mn-cs"/>
              </a:defRPr>
            </a:lvl6pPr>
            <a:lvl7pPr marL="900000" indent="-180000" algn="l" defTabSz="914400" rtl="0" eaLnBrk="1" latinLnBrk="0" hangingPunct="1">
              <a:spcBef>
                <a:spcPts val="600"/>
              </a:spcBef>
              <a:buClr>
                <a:schemeClr val="accent4"/>
              </a:buClr>
              <a:buFont typeface="Calibri" panose="020F0502020204030204" pitchFamily="34" charset="0"/>
              <a:buChar char="˃"/>
              <a:defRPr sz="1800" kern="1200">
                <a:solidFill>
                  <a:schemeClr val="tx1"/>
                </a:solidFill>
                <a:latin typeface="+mn-lt"/>
                <a:ea typeface="+mn-ea"/>
                <a:cs typeface="+mn-cs"/>
              </a:defRPr>
            </a:lvl7pPr>
            <a:lvl8pPr marL="900000" indent="-180000" algn="l" defTabSz="914400" rtl="0" eaLnBrk="1" latinLnBrk="0" hangingPunct="1">
              <a:spcBef>
                <a:spcPts val="600"/>
              </a:spcBef>
              <a:buClr>
                <a:schemeClr val="accent4"/>
              </a:buClr>
              <a:buFont typeface="Calibri" panose="020F0502020204030204" pitchFamily="34" charset="0"/>
              <a:buChar char="˃"/>
              <a:defRPr sz="1800" kern="1200">
                <a:solidFill>
                  <a:schemeClr val="tx1"/>
                </a:solidFill>
                <a:latin typeface="+mn-lt"/>
                <a:ea typeface="+mn-ea"/>
                <a:cs typeface="+mn-cs"/>
              </a:defRPr>
            </a:lvl8pPr>
            <a:lvl9pPr marL="900000" indent="-180000" algn="l" defTabSz="914400" rtl="0" eaLnBrk="1" latinLnBrk="0" hangingPunct="1">
              <a:spcBef>
                <a:spcPts val="600"/>
              </a:spcBef>
              <a:buClr>
                <a:schemeClr val="accent4"/>
              </a:buClr>
              <a:buFont typeface="Calibri" panose="020F0502020204030204" pitchFamily="34" charset="0"/>
              <a:buChar char="˃"/>
              <a:defRPr sz="1800" kern="1200">
                <a:solidFill>
                  <a:schemeClr val="tx1"/>
                </a:solidFill>
                <a:latin typeface="+mn-lt"/>
                <a:ea typeface="+mn-ea"/>
                <a:cs typeface="+mn-cs"/>
              </a:defRPr>
            </a:lvl9pPr>
          </a:lstStyle>
          <a:p>
            <a:pPr marL="555625" lvl="1" indent="-285750"/>
            <a:r>
              <a:rPr lang="de-DE" sz="1900" dirty="0" smtClean="0"/>
              <a:t>Gestalte die Energieversorgung eines Wohnquartiers und </a:t>
            </a:r>
            <a:r>
              <a:rPr lang="de-DE" sz="1900" dirty="0"/>
              <a:t>erreiche die </a:t>
            </a:r>
            <a:r>
              <a:rPr lang="de-DE" sz="1900" dirty="0" smtClean="0"/>
              <a:t>Ziele der Energiewende für </a:t>
            </a:r>
            <a:r>
              <a:rPr lang="de-DE" sz="1900" dirty="0"/>
              <a:t>2050</a:t>
            </a:r>
            <a:r>
              <a:rPr lang="de-DE" sz="1900" dirty="0" smtClean="0"/>
              <a:t>!</a:t>
            </a:r>
          </a:p>
        </p:txBody>
      </p:sp>
      <p:sp>
        <p:nvSpPr>
          <p:cNvPr id="7" name="Inhaltsplatzhalter 6"/>
          <p:cNvSpPr txBox="1">
            <a:spLocks/>
          </p:cNvSpPr>
          <p:nvPr/>
        </p:nvSpPr>
        <p:spPr>
          <a:xfrm>
            <a:off x="323528" y="1419622"/>
            <a:ext cx="4680520" cy="3600450"/>
          </a:xfrm>
          <a:prstGeom prst="rect">
            <a:avLst/>
          </a:prstGeom>
        </p:spPr>
        <p:txBody>
          <a:bodyPr>
            <a:normAutofit/>
          </a:bodyPr>
          <a:lstStyle>
            <a:lvl1pPr marL="88900" indent="-88900" algn="l" defTabSz="914400" rtl="0" eaLnBrk="1" latinLnBrk="0" hangingPunct="1">
              <a:spcBef>
                <a:spcPts val="1200"/>
              </a:spcBef>
              <a:buFont typeface="Lato Black" panose="020F0A02020204030203" pitchFamily="34" charset="0"/>
              <a:buChar char=" "/>
              <a:defRPr sz="1800" b="1" kern="1200">
                <a:solidFill>
                  <a:schemeClr val="tx1"/>
                </a:solidFill>
                <a:latin typeface="+mn-lt"/>
                <a:ea typeface="+mn-ea"/>
                <a:cs typeface="+mn-cs"/>
              </a:defRPr>
            </a:lvl1pPr>
            <a:lvl2pPr marL="358775" indent="-180000" algn="l" defTabSz="914400" rtl="0" eaLnBrk="1" latinLnBrk="0" hangingPunct="1">
              <a:spcBef>
                <a:spcPts val="600"/>
              </a:spcBef>
              <a:buClr>
                <a:schemeClr val="accent1"/>
              </a:buClr>
              <a:buFont typeface="Calibri" panose="020F0502020204030204" pitchFamily="34" charset="0"/>
              <a:buChar char="&gt;"/>
              <a:defRPr sz="1800" kern="1200">
                <a:solidFill>
                  <a:schemeClr val="tx1"/>
                </a:solidFill>
                <a:latin typeface="+mn-lt"/>
                <a:ea typeface="+mn-ea"/>
                <a:cs typeface="+mn-cs"/>
              </a:defRPr>
            </a:lvl2pPr>
            <a:lvl3pPr marL="539750" indent="-180000" algn="l" defTabSz="914400" rtl="0" eaLnBrk="1" latinLnBrk="0" hangingPunct="1">
              <a:spcBef>
                <a:spcPts val="600"/>
              </a:spcBef>
              <a:buClr>
                <a:schemeClr val="accent4"/>
              </a:buClr>
              <a:buFont typeface="Calibri" panose="020F0502020204030204" pitchFamily="34" charset="0"/>
              <a:buChar char="&gt;"/>
              <a:defRPr sz="1800" kern="1200">
                <a:solidFill>
                  <a:schemeClr val="tx1"/>
                </a:solidFill>
                <a:latin typeface="+mn-lt"/>
                <a:ea typeface="+mn-ea"/>
                <a:cs typeface="+mn-cs"/>
              </a:defRPr>
            </a:lvl3pPr>
            <a:lvl4pPr marL="720000" indent="-180000" algn="l" defTabSz="914400" rtl="0" eaLnBrk="1" latinLnBrk="0" hangingPunct="1">
              <a:spcBef>
                <a:spcPts val="600"/>
              </a:spcBef>
              <a:buClr>
                <a:schemeClr val="accent4"/>
              </a:buClr>
              <a:buFont typeface="Calibri" panose="020F0502020204030204" pitchFamily="34" charset="0"/>
              <a:buChar char="&gt;"/>
              <a:defRPr sz="1800" kern="1200">
                <a:solidFill>
                  <a:schemeClr val="tx1"/>
                </a:solidFill>
                <a:latin typeface="+mn-lt"/>
                <a:ea typeface="+mn-ea"/>
                <a:cs typeface="+mn-cs"/>
              </a:defRPr>
            </a:lvl4pPr>
            <a:lvl5pPr marL="900000" indent="-180000" algn="l" defTabSz="914400" rtl="0" eaLnBrk="1" latinLnBrk="0" hangingPunct="1">
              <a:spcBef>
                <a:spcPts val="600"/>
              </a:spcBef>
              <a:buClr>
                <a:schemeClr val="accent4"/>
              </a:buClr>
              <a:buFont typeface="Calibri" panose="020F0502020204030204" pitchFamily="34" charset="0"/>
              <a:buChar char="&gt;"/>
              <a:defRPr lang="en-GB" sz="1800" kern="1200" dirty="0">
                <a:solidFill>
                  <a:schemeClr val="tx1"/>
                </a:solidFill>
                <a:latin typeface="+mn-lt"/>
                <a:ea typeface="+mn-ea"/>
                <a:cs typeface="+mn-cs"/>
              </a:defRPr>
            </a:lvl5pPr>
            <a:lvl6pPr marL="900000" indent="-180000" algn="l" defTabSz="914400" rtl="0" eaLnBrk="1" latinLnBrk="0" hangingPunct="1">
              <a:spcBef>
                <a:spcPts val="600"/>
              </a:spcBef>
              <a:buClr>
                <a:schemeClr val="accent4"/>
              </a:buClr>
              <a:buFont typeface="Calibri" panose="020F0502020204030204" pitchFamily="34" charset="0"/>
              <a:buChar char="˃"/>
              <a:defRPr sz="1800" kern="1200">
                <a:solidFill>
                  <a:schemeClr val="tx1"/>
                </a:solidFill>
                <a:latin typeface="+mn-lt"/>
                <a:ea typeface="+mn-ea"/>
                <a:cs typeface="+mn-cs"/>
              </a:defRPr>
            </a:lvl6pPr>
            <a:lvl7pPr marL="900000" indent="-180000" algn="l" defTabSz="914400" rtl="0" eaLnBrk="1" latinLnBrk="0" hangingPunct="1">
              <a:spcBef>
                <a:spcPts val="600"/>
              </a:spcBef>
              <a:buClr>
                <a:schemeClr val="accent4"/>
              </a:buClr>
              <a:buFont typeface="Calibri" panose="020F0502020204030204" pitchFamily="34" charset="0"/>
              <a:buChar char="˃"/>
              <a:defRPr sz="1800" kern="1200">
                <a:solidFill>
                  <a:schemeClr val="tx1"/>
                </a:solidFill>
                <a:latin typeface="+mn-lt"/>
                <a:ea typeface="+mn-ea"/>
                <a:cs typeface="+mn-cs"/>
              </a:defRPr>
            </a:lvl7pPr>
            <a:lvl8pPr marL="900000" indent="-180000" algn="l" defTabSz="914400" rtl="0" eaLnBrk="1" latinLnBrk="0" hangingPunct="1">
              <a:spcBef>
                <a:spcPts val="600"/>
              </a:spcBef>
              <a:buClr>
                <a:schemeClr val="accent4"/>
              </a:buClr>
              <a:buFont typeface="Calibri" panose="020F0502020204030204" pitchFamily="34" charset="0"/>
              <a:buChar char="˃"/>
              <a:defRPr sz="1800" kern="1200">
                <a:solidFill>
                  <a:schemeClr val="tx1"/>
                </a:solidFill>
                <a:latin typeface="+mn-lt"/>
                <a:ea typeface="+mn-ea"/>
                <a:cs typeface="+mn-cs"/>
              </a:defRPr>
            </a:lvl8pPr>
            <a:lvl9pPr marL="900000" indent="-180000" algn="l" defTabSz="914400" rtl="0" eaLnBrk="1" latinLnBrk="0" hangingPunct="1">
              <a:spcBef>
                <a:spcPts val="600"/>
              </a:spcBef>
              <a:buClr>
                <a:schemeClr val="accent4"/>
              </a:buClr>
              <a:buFont typeface="Calibri" panose="020F0502020204030204" pitchFamily="34" charset="0"/>
              <a:buChar char="˃"/>
              <a:defRPr sz="1800" kern="1200">
                <a:solidFill>
                  <a:schemeClr val="tx1"/>
                </a:solidFill>
                <a:latin typeface="+mn-lt"/>
                <a:ea typeface="+mn-ea"/>
                <a:cs typeface="+mn-cs"/>
              </a:defRPr>
            </a:lvl9pPr>
          </a:lstStyle>
          <a:p>
            <a:pPr marL="269875" lvl="1" indent="0">
              <a:buNone/>
            </a:pPr>
            <a:endParaRPr lang="de-DE" sz="2400" dirty="0"/>
          </a:p>
          <a:p>
            <a:pPr marL="450850" lvl="2" indent="0">
              <a:buNone/>
            </a:pPr>
            <a:r>
              <a:rPr lang="de-DE" dirty="0" smtClean="0"/>
              <a:t>1)  CO2 reduzieren</a:t>
            </a:r>
          </a:p>
          <a:p>
            <a:pPr marL="793750" lvl="2" indent="-342900">
              <a:buAutoNum type="arabicParenR"/>
            </a:pPr>
            <a:endParaRPr lang="de-DE" dirty="0"/>
          </a:p>
          <a:p>
            <a:pPr marL="450850" lvl="2" indent="0">
              <a:buNone/>
            </a:pPr>
            <a:r>
              <a:rPr lang="de-DE" dirty="0" smtClean="0"/>
              <a:t>2)  Gesamtenergieverbrauch reduzieren </a:t>
            </a:r>
          </a:p>
          <a:p>
            <a:pPr marL="450850" lvl="2" indent="0">
              <a:buNone/>
            </a:pPr>
            <a:endParaRPr lang="de-DE" dirty="0"/>
          </a:p>
          <a:p>
            <a:pPr marL="450850" lvl="2" indent="0">
              <a:buNone/>
            </a:pPr>
            <a:r>
              <a:rPr lang="de-DE" dirty="0" smtClean="0"/>
              <a:t>3)  Energieverbrauch Mobilität reduzieren</a:t>
            </a:r>
            <a:endParaRPr lang="de-DE" dirty="0"/>
          </a:p>
          <a:p>
            <a:pPr marL="269875" lvl="1" indent="0">
              <a:buNone/>
            </a:pPr>
            <a:endParaRPr lang="de-DE" dirty="0"/>
          </a:p>
        </p:txBody>
      </p:sp>
      <p:pic>
        <p:nvPicPr>
          <p:cNvPr id="4" name="Grafik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80045" y="1707654"/>
            <a:ext cx="3768419" cy="2826314"/>
          </a:xfrm>
          <a:prstGeom prst="rect">
            <a:avLst/>
          </a:prstGeom>
        </p:spPr>
      </p:pic>
    </p:spTree>
    <p:extLst>
      <p:ext uri="{BB962C8B-B14F-4D97-AF65-F5344CB8AC3E}">
        <p14:creationId xmlns:p14="http://schemas.microsoft.com/office/powerpoint/2010/main" val="4678015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3"/>
          </p:nvPr>
        </p:nvSpPr>
        <p:spPr/>
        <p:txBody>
          <a:bodyPr/>
          <a:lstStyle/>
          <a:p>
            <a:endParaRPr lang="de-DE" dirty="0"/>
          </a:p>
        </p:txBody>
      </p:sp>
      <p:sp>
        <p:nvSpPr>
          <p:cNvPr id="3" name="Titel 2"/>
          <p:cNvSpPr>
            <a:spLocks noGrp="1"/>
          </p:cNvSpPr>
          <p:nvPr>
            <p:ph type="title"/>
          </p:nvPr>
        </p:nvSpPr>
        <p:spPr/>
        <p:txBody>
          <a:bodyPr/>
          <a:lstStyle/>
          <a:p>
            <a:r>
              <a:rPr lang="de-DE" dirty="0" smtClean="0"/>
              <a:t>Türme</a:t>
            </a:r>
            <a:endParaRPr lang="de-DE" dirty="0"/>
          </a:p>
        </p:txBody>
      </p:sp>
      <p:sp>
        <p:nvSpPr>
          <p:cNvPr id="6" name="Foliennummernplatzhalter 5"/>
          <p:cNvSpPr>
            <a:spLocks noGrp="1"/>
          </p:cNvSpPr>
          <p:nvPr>
            <p:ph type="sldNum" sz="quarter" idx="16"/>
          </p:nvPr>
        </p:nvSpPr>
        <p:spPr/>
        <p:txBody>
          <a:bodyPr/>
          <a:lstStyle/>
          <a:p>
            <a:fld id="{D2AF0525-6F57-470C-8749-21765908DC7F}" type="slidenum">
              <a:rPr lang="de-DE" smtClean="0"/>
              <a:pPr/>
              <a:t>4</a:t>
            </a:fld>
            <a:endParaRPr lang="de-DE" dirty="0"/>
          </a:p>
        </p:txBody>
      </p:sp>
      <p:sp>
        <p:nvSpPr>
          <p:cNvPr id="10" name="Inhaltsplatzhalter 6"/>
          <p:cNvSpPr txBox="1">
            <a:spLocks/>
          </p:cNvSpPr>
          <p:nvPr/>
        </p:nvSpPr>
        <p:spPr>
          <a:xfrm>
            <a:off x="463550" y="1060450"/>
            <a:ext cx="8068890" cy="3600450"/>
          </a:xfrm>
          <a:prstGeom prst="rect">
            <a:avLst/>
          </a:prstGeom>
        </p:spPr>
        <p:txBody>
          <a:bodyPr>
            <a:normAutofit/>
          </a:bodyPr>
          <a:lstStyle>
            <a:lvl1pPr marL="88900" indent="-88900" algn="l" defTabSz="914400" rtl="0" eaLnBrk="1" latinLnBrk="0" hangingPunct="1">
              <a:spcBef>
                <a:spcPts val="1200"/>
              </a:spcBef>
              <a:buFont typeface="Lato Black" panose="020F0A02020204030203" pitchFamily="34" charset="0"/>
              <a:buChar char=" "/>
              <a:defRPr sz="1800" b="1" kern="1200">
                <a:solidFill>
                  <a:schemeClr val="tx1"/>
                </a:solidFill>
                <a:latin typeface="+mn-lt"/>
                <a:ea typeface="+mn-ea"/>
                <a:cs typeface="+mn-cs"/>
              </a:defRPr>
            </a:lvl1pPr>
            <a:lvl2pPr marL="358775" indent="-180000" algn="l" defTabSz="914400" rtl="0" eaLnBrk="1" latinLnBrk="0" hangingPunct="1">
              <a:spcBef>
                <a:spcPts val="600"/>
              </a:spcBef>
              <a:buClr>
                <a:schemeClr val="accent1"/>
              </a:buClr>
              <a:buFont typeface="Calibri" panose="020F0502020204030204" pitchFamily="34" charset="0"/>
              <a:buChar char="&gt;"/>
              <a:defRPr sz="1800" kern="1200">
                <a:solidFill>
                  <a:schemeClr val="tx1"/>
                </a:solidFill>
                <a:latin typeface="+mn-lt"/>
                <a:ea typeface="+mn-ea"/>
                <a:cs typeface="+mn-cs"/>
              </a:defRPr>
            </a:lvl2pPr>
            <a:lvl3pPr marL="539750" indent="-180000" algn="l" defTabSz="914400" rtl="0" eaLnBrk="1" latinLnBrk="0" hangingPunct="1">
              <a:spcBef>
                <a:spcPts val="600"/>
              </a:spcBef>
              <a:buClr>
                <a:schemeClr val="accent4"/>
              </a:buClr>
              <a:buFont typeface="Calibri" panose="020F0502020204030204" pitchFamily="34" charset="0"/>
              <a:buChar char="&gt;"/>
              <a:defRPr sz="1800" kern="1200">
                <a:solidFill>
                  <a:schemeClr val="tx1"/>
                </a:solidFill>
                <a:latin typeface="+mn-lt"/>
                <a:ea typeface="+mn-ea"/>
                <a:cs typeface="+mn-cs"/>
              </a:defRPr>
            </a:lvl3pPr>
            <a:lvl4pPr marL="720000" indent="-180000" algn="l" defTabSz="914400" rtl="0" eaLnBrk="1" latinLnBrk="0" hangingPunct="1">
              <a:spcBef>
                <a:spcPts val="600"/>
              </a:spcBef>
              <a:buClr>
                <a:schemeClr val="accent4"/>
              </a:buClr>
              <a:buFont typeface="Calibri" panose="020F0502020204030204" pitchFamily="34" charset="0"/>
              <a:buChar char="&gt;"/>
              <a:defRPr sz="1800" kern="1200">
                <a:solidFill>
                  <a:schemeClr val="tx1"/>
                </a:solidFill>
                <a:latin typeface="+mn-lt"/>
                <a:ea typeface="+mn-ea"/>
                <a:cs typeface="+mn-cs"/>
              </a:defRPr>
            </a:lvl4pPr>
            <a:lvl5pPr marL="900000" indent="-180000" algn="l" defTabSz="914400" rtl="0" eaLnBrk="1" latinLnBrk="0" hangingPunct="1">
              <a:spcBef>
                <a:spcPts val="600"/>
              </a:spcBef>
              <a:buClr>
                <a:schemeClr val="accent4"/>
              </a:buClr>
              <a:buFont typeface="Calibri" panose="020F0502020204030204" pitchFamily="34" charset="0"/>
              <a:buChar char="&gt;"/>
              <a:defRPr lang="en-GB" sz="1800" kern="1200" dirty="0">
                <a:solidFill>
                  <a:schemeClr val="tx1"/>
                </a:solidFill>
                <a:latin typeface="+mn-lt"/>
                <a:ea typeface="+mn-ea"/>
                <a:cs typeface="+mn-cs"/>
              </a:defRPr>
            </a:lvl5pPr>
            <a:lvl6pPr marL="900000" indent="-180000" algn="l" defTabSz="914400" rtl="0" eaLnBrk="1" latinLnBrk="0" hangingPunct="1">
              <a:spcBef>
                <a:spcPts val="600"/>
              </a:spcBef>
              <a:buClr>
                <a:schemeClr val="accent4"/>
              </a:buClr>
              <a:buFont typeface="Calibri" panose="020F0502020204030204" pitchFamily="34" charset="0"/>
              <a:buChar char="˃"/>
              <a:defRPr sz="1800" kern="1200">
                <a:solidFill>
                  <a:schemeClr val="tx1"/>
                </a:solidFill>
                <a:latin typeface="+mn-lt"/>
                <a:ea typeface="+mn-ea"/>
                <a:cs typeface="+mn-cs"/>
              </a:defRPr>
            </a:lvl6pPr>
            <a:lvl7pPr marL="900000" indent="-180000" algn="l" defTabSz="914400" rtl="0" eaLnBrk="1" latinLnBrk="0" hangingPunct="1">
              <a:spcBef>
                <a:spcPts val="600"/>
              </a:spcBef>
              <a:buClr>
                <a:schemeClr val="accent4"/>
              </a:buClr>
              <a:buFont typeface="Calibri" panose="020F0502020204030204" pitchFamily="34" charset="0"/>
              <a:buChar char="˃"/>
              <a:defRPr sz="1800" kern="1200">
                <a:solidFill>
                  <a:schemeClr val="tx1"/>
                </a:solidFill>
                <a:latin typeface="+mn-lt"/>
                <a:ea typeface="+mn-ea"/>
                <a:cs typeface="+mn-cs"/>
              </a:defRPr>
            </a:lvl7pPr>
            <a:lvl8pPr marL="900000" indent="-180000" algn="l" defTabSz="914400" rtl="0" eaLnBrk="1" latinLnBrk="0" hangingPunct="1">
              <a:spcBef>
                <a:spcPts val="600"/>
              </a:spcBef>
              <a:buClr>
                <a:schemeClr val="accent4"/>
              </a:buClr>
              <a:buFont typeface="Calibri" panose="020F0502020204030204" pitchFamily="34" charset="0"/>
              <a:buChar char="˃"/>
              <a:defRPr sz="1800" kern="1200">
                <a:solidFill>
                  <a:schemeClr val="tx1"/>
                </a:solidFill>
                <a:latin typeface="+mn-lt"/>
                <a:ea typeface="+mn-ea"/>
                <a:cs typeface="+mn-cs"/>
              </a:defRPr>
            </a:lvl8pPr>
            <a:lvl9pPr marL="900000" indent="-180000" algn="l" defTabSz="914400" rtl="0" eaLnBrk="1" latinLnBrk="0" hangingPunct="1">
              <a:spcBef>
                <a:spcPts val="600"/>
              </a:spcBef>
              <a:buClr>
                <a:schemeClr val="accent4"/>
              </a:buClr>
              <a:buFont typeface="Calibri" panose="020F0502020204030204" pitchFamily="34" charset="0"/>
              <a:buChar char="˃"/>
              <a:defRPr sz="1800" kern="1200">
                <a:solidFill>
                  <a:schemeClr val="tx1"/>
                </a:solidFill>
                <a:latin typeface="+mn-lt"/>
                <a:ea typeface="+mn-ea"/>
                <a:cs typeface="+mn-cs"/>
              </a:defRPr>
            </a:lvl9pPr>
          </a:lstStyle>
          <a:p>
            <a:pPr marL="555625" lvl="1" indent="-285750"/>
            <a:r>
              <a:rPr lang="de-DE" dirty="0" smtClean="0"/>
              <a:t>Die Höhe der Energietürme steht für den Energieverbrauch. </a:t>
            </a:r>
          </a:p>
          <a:p>
            <a:pPr marL="555625" lvl="1" indent="-285750"/>
            <a:r>
              <a:rPr lang="de-DE" dirty="0" smtClean="0"/>
              <a:t>Die Breite steht für den CO2-Ausstoß. </a:t>
            </a:r>
          </a:p>
        </p:txBody>
      </p:sp>
      <p:sp>
        <p:nvSpPr>
          <p:cNvPr id="7" name="Textfeld 6"/>
          <p:cNvSpPr txBox="1"/>
          <p:nvPr/>
        </p:nvSpPr>
        <p:spPr>
          <a:xfrm>
            <a:off x="683568" y="4434666"/>
            <a:ext cx="7560840" cy="369332"/>
          </a:xfrm>
          <a:prstGeom prst="rect">
            <a:avLst/>
          </a:prstGeom>
          <a:noFill/>
        </p:spPr>
        <p:txBody>
          <a:bodyPr wrap="square" rtlCol="0">
            <a:spAutoFit/>
          </a:bodyPr>
          <a:lstStyle/>
          <a:p>
            <a:r>
              <a:rPr lang="de-DE" dirty="0" smtClean="0"/>
              <a:t>Mobilität	               Wärme</a:t>
            </a:r>
            <a:r>
              <a:rPr lang="de-DE" dirty="0"/>
              <a:t> </a:t>
            </a:r>
            <a:r>
              <a:rPr lang="de-DE" dirty="0" smtClean="0"/>
              <a:t>        </a:t>
            </a:r>
            <a:r>
              <a:rPr lang="de-DE" dirty="0"/>
              <a:t> </a:t>
            </a:r>
            <a:r>
              <a:rPr lang="de-DE" dirty="0" smtClean="0"/>
              <a:t>            Strom			Kosten</a:t>
            </a:r>
            <a:endParaRPr lang="de-DE" dirty="0"/>
          </a:p>
        </p:txBody>
      </p:sp>
      <p:grpSp>
        <p:nvGrpSpPr>
          <p:cNvPr id="89" name="Gruppieren 88"/>
          <p:cNvGrpSpPr/>
          <p:nvPr/>
        </p:nvGrpSpPr>
        <p:grpSpPr>
          <a:xfrm>
            <a:off x="971600" y="2211710"/>
            <a:ext cx="432048" cy="2232248"/>
            <a:chOff x="1403648" y="2211710"/>
            <a:chExt cx="432048" cy="2232248"/>
          </a:xfrm>
        </p:grpSpPr>
        <p:sp>
          <p:nvSpPr>
            <p:cNvPr id="53" name="Rechteck 52"/>
            <p:cNvSpPr/>
            <p:nvPr/>
          </p:nvSpPr>
          <p:spPr>
            <a:xfrm>
              <a:off x="1403648" y="2211710"/>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8" name="Rechteck 7"/>
            <p:cNvSpPr/>
            <p:nvPr/>
          </p:nvSpPr>
          <p:spPr>
            <a:xfrm>
              <a:off x="1403648" y="4371950"/>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2" name="Rechteck 11"/>
            <p:cNvSpPr/>
            <p:nvPr/>
          </p:nvSpPr>
          <p:spPr>
            <a:xfrm>
              <a:off x="1475656" y="2211710"/>
              <a:ext cx="288032" cy="72008"/>
            </a:xfrm>
            <a:prstGeom prst="rect">
              <a:avLst/>
            </a:prstGeom>
            <a:solidFill>
              <a:srgbClr val="ECDAB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solidFill>
                  <a:schemeClr val="bg1"/>
                </a:solidFill>
              </a:endParaRPr>
            </a:p>
          </p:txBody>
        </p:sp>
        <p:sp>
          <p:nvSpPr>
            <p:cNvPr id="22" name="Rechteck 21"/>
            <p:cNvSpPr/>
            <p:nvPr/>
          </p:nvSpPr>
          <p:spPr>
            <a:xfrm>
              <a:off x="1403648" y="4299942"/>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3" name="Rechteck 22"/>
            <p:cNvSpPr/>
            <p:nvPr/>
          </p:nvSpPr>
          <p:spPr>
            <a:xfrm>
              <a:off x="1403648" y="4227934"/>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4" name="Rechteck 23"/>
            <p:cNvSpPr/>
            <p:nvPr/>
          </p:nvSpPr>
          <p:spPr>
            <a:xfrm>
              <a:off x="1403648" y="4155926"/>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5" name="Rechteck 24"/>
            <p:cNvSpPr/>
            <p:nvPr/>
          </p:nvSpPr>
          <p:spPr>
            <a:xfrm>
              <a:off x="1403648" y="4083918"/>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6" name="Rechteck 25"/>
            <p:cNvSpPr/>
            <p:nvPr/>
          </p:nvSpPr>
          <p:spPr>
            <a:xfrm>
              <a:off x="1403648" y="4011910"/>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7" name="Rechteck 26"/>
            <p:cNvSpPr/>
            <p:nvPr/>
          </p:nvSpPr>
          <p:spPr>
            <a:xfrm>
              <a:off x="1403648" y="3939902"/>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8" name="Rechteck 27"/>
            <p:cNvSpPr/>
            <p:nvPr/>
          </p:nvSpPr>
          <p:spPr>
            <a:xfrm>
              <a:off x="1403648" y="3867894"/>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29" name="Rechteck 28"/>
            <p:cNvSpPr/>
            <p:nvPr/>
          </p:nvSpPr>
          <p:spPr>
            <a:xfrm>
              <a:off x="1403648" y="3795886"/>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30" name="Rechteck 29"/>
            <p:cNvSpPr/>
            <p:nvPr/>
          </p:nvSpPr>
          <p:spPr>
            <a:xfrm>
              <a:off x="1403648" y="3723878"/>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31" name="Rechteck 30"/>
            <p:cNvSpPr/>
            <p:nvPr/>
          </p:nvSpPr>
          <p:spPr>
            <a:xfrm>
              <a:off x="1403648" y="3651870"/>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32" name="Rechteck 31"/>
            <p:cNvSpPr/>
            <p:nvPr/>
          </p:nvSpPr>
          <p:spPr>
            <a:xfrm>
              <a:off x="1403648" y="3579862"/>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33" name="Rechteck 32"/>
            <p:cNvSpPr/>
            <p:nvPr/>
          </p:nvSpPr>
          <p:spPr>
            <a:xfrm>
              <a:off x="1403648" y="3507854"/>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34" name="Rechteck 33"/>
            <p:cNvSpPr/>
            <p:nvPr/>
          </p:nvSpPr>
          <p:spPr>
            <a:xfrm>
              <a:off x="1403648" y="3435846"/>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35" name="Rechteck 34"/>
            <p:cNvSpPr/>
            <p:nvPr/>
          </p:nvSpPr>
          <p:spPr>
            <a:xfrm>
              <a:off x="1403648" y="3363838"/>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36" name="Rechteck 35"/>
            <p:cNvSpPr/>
            <p:nvPr/>
          </p:nvSpPr>
          <p:spPr>
            <a:xfrm>
              <a:off x="1403648" y="3291830"/>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37" name="Rechteck 36"/>
            <p:cNvSpPr/>
            <p:nvPr/>
          </p:nvSpPr>
          <p:spPr>
            <a:xfrm>
              <a:off x="1403648" y="3219822"/>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38" name="Rechteck 37"/>
            <p:cNvSpPr/>
            <p:nvPr/>
          </p:nvSpPr>
          <p:spPr>
            <a:xfrm>
              <a:off x="1403648" y="3147814"/>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39" name="Rechteck 38"/>
            <p:cNvSpPr/>
            <p:nvPr/>
          </p:nvSpPr>
          <p:spPr>
            <a:xfrm>
              <a:off x="1403648" y="3075806"/>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40" name="Rechteck 39"/>
            <p:cNvSpPr/>
            <p:nvPr/>
          </p:nvSpPr>
          <p:spPr>
            <a:xfrm>
              <a:off x="1403648" y="3003798"/>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41" name="Rechteck 40"/>
            <p:cNvSpPr/>
            <p:nvPr/>
          </p:nvSpPr>
          <p:spPr>
            <a:xfrm>
              <a:off x="1403648" y="2931790"/>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42" name="Rechteck 41"/>
            <p:cNvSpPr/>
            <p:nvPr/>
          </p:nvSpPr>
          <p:spPr>
            <a:xfrm>
              <a:off x="1403648" y="2859782"/>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43" name="Rechteck 42"/>
            <p:cNvSpPr/>
            <p:nvPr/>
          </p:nvSpPr>
          <p:spPr>
            <a:xfrm>
              <a:off x="1403648" y="2787774"/>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44" name="Rechteck 43"/>
            <p:cNvSpPr/>
            <p:nvPr/>
          </p:nvSpPr>
          <p:spPr>
            <a:xfrm>
              <a:off x="1403648" y="2715766"/>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45" name="Rechteck 44"/>
            <p:cNvSpPr/>
            <p:nvPr/>
          </p:nvSpPr>
          <p:spPr>
            <a:xfrm>
              <a:off x="1403648" y="2643758"/>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46" name="Rechteck 45"/>
            <p:cNvSpPr/>
            <p:nvPr/>
          </p:nvSpPr>
          <p:spPr>
            <a:xfrm>
              <a:off x="1403648" y="2571750"/>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47" name="Rechteck 46"/>
            <p:cNvSpPr/>
            <p:nvPr/>
          </p:nvSpPr>
          <p:spPr>
            <a:xfrm>
              <a:off x="1403648" y="2499742"/>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48" name="Rechteck 47"/>
            <p:cNvSpPr/>
            <p:nvPr/>
          </p:nvSpPr>
          <p:spPr>
            <a:xfrm>
              <a:off x="1403648" y="2427734"/>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49" name="Rechteck 48"/>
            <p:cNvSpPr/>
            <p:nvPr/>
          </p:nvSpPr>
          <p:spPr>
            <a:xfrm>
              <a:off x="1403648" y="2355726"/>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50" name="Rechteck 49"/>
            <p:cNvSpPr/>
            <p:nvPr/>
          </p:nvSpPr>
          <p:spPr>
            <a:xfrm>
              <a:off x="1403648" y="2283718"/>
              <a:ext cx="432048" cy="72008"/>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grpSp>
      <p:cxnSp>
        <p:nvCxnSpPr>
          <p:cNvPr id="5" name="Gerader Verbinder 4"/>
          <p:cNvCxnSpPr/>
          <p:nvPr/>
        </p:nvCxnSpPr>
        <p:spPr>
          <a:xfrm>
            <a:off x="683568" y="4443958"/>
            <a:ext cx="7560840"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9" name="Gruppieren 8"/>
          <p:cNvGrpSpPr/>
          <p:nvPr/>
        </p:nvGrpSpPr>
        <p:grpSpPr>
          <a:xfrm>
            <a:off x="2699792" y="3147814"/>
            <a:ext cx="288032" cy="1296144"/>
            <a:chOff x="4139952" y="3147814"/>
            <a:chExt cx="288032" cy="1296144"/>
          </a:xfrm>
        </p:grpSpPr>
        <p:sp>
          <p:nvSpPr>
            <p:cNvPr id="13" name="Rechteck 12"/>
            <p:cNvSpPr/>
            <p:nvPr/>
          </p:nvSpPr>
          <p:spPr>
            <a:xfrm flipV="1">
              <a:off x="4211960" y="3147814"/>
              <a:ext cx="144016" cy="72008"/>
            </a:xfrm>
            <a:prstGeom prst="rect">
              <a:avLst/>
            </a:prstGeom>
            <a:solidFill>
              <a:srgbClr val="FFFF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51" name="Rechteck 50"/>
            <p:cNvSpPr/>
            <p:nvPr/>
          </p:nvSpPr>
          <p:spPr>
            <a:xfrm>
              <a:off x="4139952" y="4371950"/>
              <a:ext cx="288032" cy="72008"/>
            </a:xfrm>
            <a:prstGeom prst="rect">
              <a:avLst/>
            </a:prstGeom>
            <a:solidFill>
              <a:srgbClr val="ECDAB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solidFill>
                  <a:schemeClr val="bg1"/>
                </a:solidFill>
              </a:endParaRPr>
            </a:p>
          </p:txBody>
        </p:sp>
        <p:sp>
          <p:nvSpPr>
            <p:cNvPr id="55" name="Rechteck 54"/>
            <p:cNvSpPr/>
            <p:nvPr/>
          </p:nvSpPr>
          <p:spPr>
            <a:xfrm>
              <a:off x="4139952" y="4299942"/>
              <a:ext cx="288032" cy="72008"/>
            </a:xfrm>
            <a:prstGeom prst="rect">
              <a:avLst/>
            </a:prstGeom>
            <a:solidFill>
              <a:srgbClr val="ECDAB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solidFill>
                  <a:schemeClr val="bg1"/>
                </a:solidFill>
              </a:endParaRPr>
            </a:p>
          </p:txBody>
        </p:sp>
        <p:sp>
          <p:nvSpPr>
            <p:cNvPr id="56" name="Rechteck 55"/>
            <p:cNvSpPr/>
            <p:nvPr/>
          </p:nvSpPr>
          <p:spPr>
            <a:xfrm>
              <a:off x="4139952" y="4227934"/>
              <a:ext cx="288032" cy="72008"/>
            </a:xfrm>
            <a:prstGeom prst="rect">
              <a:avLst/>
            </a:prstGeom>
            <a:solidFill>
              <a:srgbClr val="ECDAB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solidFill>
                  <a:schemeClr val="bg1"/>
                </a:solidFill>
              </a:endParaRPr>
            </a:p>
          </p:txBody>
        </p:sp>
        <p:sp>
          <p:nvSpPr>
            <p:cNvPr id="57" name="Rechteck 56"/>
            <p:cNvSpPr/>
            <p:nvPr/>
          </p:nvSpPr>
          <p:spPr>
            <a:xfrm>
              <a:off x="4139952" y="4155926"/>
              <a:ext cx="288032" cy="72008"/>
            </a:xfrm>
            <a:prstGeom prst="rect">
              <a:avLst/>
            </a:prstGeom>
            <a:solidFill>
              <a:srgbClr val="ECDAB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solidFill>
                  <a:schemeClr val="bg1"/>
                </a:solidFill>
              </a:endParaRPr>
            </a:p>
          </p:txBody>
        </p:sp>
        <p:sp>
          <p:nvSpPr>
            <p:cNvPr id="58" name="Rechteck 57"/>
            <p:cNvSpPr/>
            <p:nvPr/>
          </p:nvSpPr>
          <p:spPr>
            <a:xfrm>
              <a:off x="4139952" y="4083918"/>
              <a:ext cx="288032" cy="72008"/>
            </a:xfrm>
            <a:prstGeom prst="rect">
              <a:avLst/>
            </a:prstGeom>
            <a:solidFill>
              <a:srgbClr val="ECDAB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solidFill>
                  <a:schemeClr val="bg1"/>
                </a:solidFill>
              </a:endParaRPr>
            </a:p>
          </p:txBody>
        </p:sp>
        <p:sp>
          <p:nvSpPr>
            <p:cNvPr id="59" name="Rechteck 58"/>
            <p:cNvSpPr/>
            <p:nvPr/>
          </p:nvSpPr>
          <p:spPr>
            <a:xfrm>
              <a:off x="4139952" y="4011910"/>
              <a:ext cx="288032" cy="72008"/>
            </a:xfrm>
            <a:prstGeom prst="rect">
              <a:avLst/>
            </a:prstGeom>
            <a:solidFill>
              <a:srgbClr val="ECDAB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solidFill>
                  <a:schemeClr val="bg1"/>
                </a:solidFill>
              </a:endParaRPr>
            </a:p>
          </p:txBody>
        </p:sp>
        <p:sp>
          <p:nvSpPr>
            <p:cNvPr id="60" name="Rechteck 59"/>
            <p:cNvSpPr/>
            <p:nvPr/>
          </p:nvSpPr>
          <p:spPr>
            <a:xfrm>
              <a:off x="4139952" y="3939902"/>
              <a:ext cx="288032" cy="72008"/>
            </a:xfrm>
            <a:prstGeom prst="rect">
              <a:avLst/>
            </a:prstGeom>
            <a:solidFill>
              <a:srgbClr val="ECDAB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solidFill>
                  <a:schemeClr val="bg1"/>
                </a:solidFill>
              </a:endParaRPr>
            </a:p>
          </p:txBody>
        </p:sp>
        <p:sp>
          <p:nvSpPr>
            <p:cNvPr id="61" name="Rechteck 60"/>
            <p:cNvSpPr/>
            <p:nvPr/>
          </p:nvSpPr>
          <p:spPr>
            <a:xfrm>
              <a:off x="4139952" y="3867894"/>
              <a:ext cx="288032" cy="72008"/>
            </a:xfrm>
            <a:prstGeom prst="rect">
              <a:avLst/>
            </a:prstGeom>
            <a:solidFill>
              <a:srgbClr val="ECDAB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solidFill>
                  <a:schemeClr val="bg1"/>
                </a:solidFill>
              </a:endParaRPr>
            </a:p>
          </p:txBody>
        </p:sp>
        <p:sp>
          <p:nvSpPr>
            <p:cNvPr id="62" name="Rechteck 61"/>
            <p:cNvSpPr/>
            <p:nvPr/>
          </p:nvSpPr>
          <p:spPr>
            <a:xfrm>
              <a:off x="4139952" y="3795886"/>
              <a:ext cx="288032" cy="72008"/>
            </a:xfrm>
            <a:prstGeom prst="rect">
              <a:avLst/>
            </a:prstGeom>
            <a:solidFill>
              <a:srgbClr val="ECDAB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solidFill>
                  <a:schemeClr val="bg1"/>
                </a:solidFill>
              </a:endParaRPr>
            </a:p>
          </p:txBody>
        </p:sp>
        <p:sp>
          <p:nvSpPr>
            <p:cNvPr id="63" name="Rechteck 62"/>
            <p:cNvSpPr/>
            <p:nvPr/>
          </p:nvSpPr>
          <p:spPr>
            <a:xfrm>
              <a:off x="4139952" y="3723878"/>
              <a:ext cx="288032" cy="72008"/>
            </a:xfrm>
            <a:prstGeom prst="rect">
              <a:avLst/>
            </a:prstGeom>
            <a:solidFill>
              <a:srgbClr val="ECDAB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solidFill>
                  <a:schemeClr val="bg1"/>
                </a:solidFill>
              </a:endParaRPr>
            </a:p>
          </p:txBody>
        </p:sp>
        <p:sp>
          <p:nvSpPr>
            <p:cNvPr id="64" name="Rechteck 63"/>
            <p:cNvSpPr/>
            <p:nvPr/>
          </p:nvSpPr>
          <p:spPr>
            <a:xfrm>
              <a:off x="4139952" y="3651870"/>
              <a:ext cx="288032" cy="72008"/>
            </a:xfrm>
            <a:prstGeom prst="rect">
              <a:avLst/>
            </a:prstGeom>
            <a:solidFill>
              <a:srgbClr val="ECDAB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solidFill>
                  <a:schemeClr val="bg1"/>
                </a:solidFill>
              </a:endParaRPr>
            </a:p>
          </p:txBody>
        </p:sp>
        <p:sp>
          <p:nvSpPr>
            <p:cNvPr id="65" name="Rechteck 64"/>
            <p:cNvSpPr/>
            <p:nvPr/>
          </p:nvSpPr>
          <p:spPr>
            <a:xfrm>
              <a:off x="4139952" y="3579862"/>
              <a:ext cx="288032" cy="72008"/>
            </a:xfrm>
            <a:prstGeom prst="rect">
              <a:avLst/>
            </a:prstGeom>
            <a:solidFill>
              <a:srgbClr val="ECDAB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solidFill>
                  <a:schemeClr val="bg1"/>
                </a:solidFill>
              </a:endParaRPr>
            </a:p>
          </p:txBody>
        </p:sp>
        <p:sp>
          <p:nvSpPr>
            <p:cNvPr id="66" name="Rechteck 65"/>
            <p:cNvSpPr/>
            <p:nvPr/>
          </p:nvSpPr>
          <p:spPr>
            <a:xfrm>
              <a:off x="4139952" y="3507854"/>
              <a:ext cx="288032" cy="72008"/>
            </a:xfrm>
            <a:prstGeom prst="rect">
              <a:avLst/>
            </a:prstGeom>
            <a:solidFill>
              <a:srgbClr val="ECDAB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solidFill>
                  <a:schemeClr val="bg1"/>
                </a:solidFill>
              </a:endParaRPr>
            </a:p>
          </p:txBody>
        </p:sp>
        <p:sp>
          <p:nvSpPr>
            <p:cNvPr id="67" name="Rechteck 66"/>
            <p:cNvSpPr/>
            <p:nvPr/>
          </p:nvSpPr>
          <p:spPr>
            <a:xfrm>
              <a:off x="4139952" y="3435846"/>
              <a:ext cx="288032" cy="72008"/>
            </a:xfrm>
            <a:prstGeom prst="rect">
              <a:avLst/>
            </a:prstGeom>
            <a:solidFill>
              <a:srgbClr val="ECDAB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solidFill>
                  <a:schemeClr val="bg1"/>
                </a:solidFill>
              </a:endParaRPr>
            </a:p>
          </p:txBody>
        </p:sp>
        <p:sp>
          <p:nvSpPr>
            <p:cNvPr id="68" name="Rechteck 67"/>
            <p:cNvSpPr/>
            <p:nvPr/>
          </p:nvSpPr>
          <p:spPr>
            <a:xfrm>
              <a:off x="4139952" y="3363838"/>
              <a:ext cx="288032" cy="72008"/>
            </a:xfrm>
            <a:prstGeom prst="rect">
              <a:avLst/>
            </a:prstGeom>
            <a:solidFill>
              <a:srgbClr val="ECDAB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solidFill>
                  <a:schemeClr val="bg1"/>
                </a:solidFill>
              </a:endParaRPr>
            </a:p>
          </p:txBody>
        </p:sp>
        <p:sp>
          <p:nvSpPr>
            <p:cNvPr id="74" name="Rechteck 73"/>
            <p:cNvSpPr/>
            <p:nvPr/>
          </p:nvSpPr>
          <p:spPr>
            <a:xfrm>
              <a:off x="4139952" y="3291830"/>
              <a:ext cx="288032" cy="72008"/>
            </a:xfrm>
            <a:prstGeom prst="rect">
              <a:avLst/>
            </a:prstGeom>
            <a:solidFill>
              <a:srgbClr val="ECDAB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a:solidFill>
                  <a:schemeClr val="bg1"/>
                </a:solidFill>
              </a:endParaRPr>
            </a:p>
          </p:txBody>
        </p:sp>
        <p:sp>
          <p:nvSpPr>
            <p:cNvPr id="75" name="Rechteck 74"/>
            <p:cNvSpPr/>
            <p:nvPr/>
          </p:nvSpPr>
          <p:spPr>
            <a:xfrm flipV="1">
              <a:off x="4211960" y="3219822"/>
              <a:ext cx="144016" cy="72008"/>
            </a:xfrm>
            <a:prstGeom prst="rect">
              <a:avLst/>
            </a:prstGeom>
            <a:solidFill>
              <a:srgbClr val="FFFF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grpSp>
      <p:grpSp>
        <p:nvGrpSpPr>
          <p:cNvPr id="90" name="Gruppieren 89"/>
          <p:cNvGrpSpPr/>
          <p:nvPr/>
        </p:nvGrpSpPr>
        <p:grpSpPr>
          <a:xfrm>
            <a:off x="4211960" y="3651870"/>
            <a:ext cx="720080" cy="792088"/>
            <a:chOff x="6588224" y="3651870"/>
            <a:chExt cx="720080" cy="792088"/>
          </a:xfrm>
        </p:grpSpPr>
        <p:sp>
          <p:nvSpPr>
            <p:cNvPr id="78" name="Rechteck 77"/>
            <p:cNvSpPr/>
            <p:nvPr/>
          </p:nvSpPr>
          <p:spPr>
            <a:xfrm>
              <a:off x="6588224" y="4371950"/>
              <a:ext cx="720080" cy="72008"/>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79" name="Rechteck 78"/>
            <p:cNvSpPr/>
            <p:nvPr/>
          </p:nvSpPr>
          <p:spPr>
            <a:xfrm>
              <a:off x="6588224" y="4299942"/>
              <a:ext cx="720080" cy="72008"/>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80" name="Rechteck 79"/>
            <p:cNvSpPr/>
            <p:nvPr/>
          </p:nvSpPr>
          <p:spPr>
            <a:xfrm>
              <a:off x="6588224" y="4227934"/>
              <a:ext cx="720080" cy="72008"/>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81" name="Rechteck 80"/>
            <p:cNvSpPr/>
            <p:nvPr/>
          </p:nvSpPr>
          <p:spPr>
            <a:xfrm>
              <a:off x="6588224" y="4155926"/>
              <a:ext cx="720080" cy="72008"/>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82" name="Rechteck 81"/>
            <p:cNvSpPr/>
            <p:nvPr/>
          </p:nvSpPr>
          <p:spPr>
            <a:xfrm>
              <a:off x="6588224" y="4083918"/>
              <a:ext cx="720080" cy="72008"/>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83" name="Rechteck 82"/>
            <p:cNvSpPr/>
            <p:nvPr/>
          </p:nvSpPr>
          <p:spPr>
            <a:xfrm>
              <a:off x="6588224" y="4011910"/>
              <a:ext cx="720080" cy="72008"/>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84" name="Rechteck 83"/>
            <p:cNvSpPr/>
            <p:nvPr/>
          </p:nvSpPr>
          <p:spPr>
            <a:xfrm>
              <a:off x="6588224" y="3939902"/>
              <a:ext cx="720080" cy="72008"/>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85" name="Rechteck 84"/>
            <p:cNvSpPr/>
            <p:nvPr/>
          </p:nvSpPr>
          <p:spPr>
            <a:xfrm>
              <a:off x="6588224" y="3867894"/>
              <a:ext cx="720080" cy="72008"/>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86" name="Rechteck 85"/>
            <p:cNvSpPr/>
            <p:nvPr/>
          </p:nvSpPr>
          <p:spPr>
            <a:xfrm>
              <a:off x="6588224" y="3795886"/>
              <a:ext cx="720080" cy="72008"/>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87" name="Rechteck 86"/>
            <p:cNvSpPr/>
            <p:nvPr/>
          </p:nvSpPr>
          <p:spPr>
            <a:xfrm>
              <a:off x="6588224" y="3723878"/>
              <a:ext cx="720080" cy="72008"/>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88" name="Rechteck 87"/>
            <p:cNvSpPr/>
            <p:nvPr/>
          </p:nvSpPr>
          <p:spPr>
            <a:xfrm>
              <a:off x="6588224" y="3651870"/>
              <a:ext cx="720080" cy="72008"/>
            </a:xfrm>
            <a:prstGeom prst="rect">
              <a:avLst/>
            </a:prstGeom>
            <a:solidFill>
              <a:schemeClr val="tx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grpSp>
      <p:grpSp>
        <p:nvGrpSpPr>
          <p:cNvPr id="119" name="Gruppieren 118"/>
          <p:cNvGrpSpPr/>
          <p:nvPr/>
        </p:nvGrpSpPr>
        <p:grpSpPr>
          <a:xfrm>
            <a:off x="7164288" y="2571750"/>
            <a:ext cx="576064" cy="1872208"/>
            <a:chOff x="6732240" y="2571750"/>
            <a:chExt cx="576064" cy="1872208"/>
          </a:xfrm>
        </p:grpSpPr>
        <p:sp>
          <p:nvSpPr>
            <p:cNvPr id="91" name="Rechteck 90"/>
            <p:cNvSpPr/>
            <p:nvPr/>
          </p:nvSpPr>
          <p:spPr>
            <a:xfrm>
              <a:off x="6732240" y="4371950"/>
              <a:ext cx="576064" cy="72008"/>
            </a:xfrm>
            <a:prstGeom prst="rect">
              <a:avLst/>
            </a:prstGeom>
            <a:solidFill>
              <a:schemeClr val="bg2">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92" name="Rechteck 91"/>
            <p:cNvSpPr/>
            <p:nvPr/>
          </p:nvSpPr>
          <p:spPr>
            <a:xfrm>
              <a:off x="6732240" y="4299942"/>
              <a:ext cx="576064" cy="72008"/>
            </a:xfrm>
            <a:prstGeom prst="rect">
              <a:avLst/>
            </a:prstGeom>
            <a:solidFill>
              <a:schemeClr val="bg2">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93" name="Rechteck 92"/>
            <p:cNvSpPr/>
            <p:nvPr/>
          </p:nvSpPr>
          <p:spPr>
            <a:xfrm>
              <a:off x="6732240" y="4227934"/>
              <a:ext cx="576064" cy="72008"/>
            </a:xfrm>
            <a:prstGeom prst="rect">
              <a:avLst/>
            </a:prstGeom>
            <a:solidFill>
              <a:schemeClr val="bg2">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94" name="Rechteck 93"/>
            <p:cNvSpPr/>
            <p:nvPr/>
          </p:nvSpPr>
          <p:spPr>
            <a:xfrm>
              <a:off x="6732240" y="4155926"/>
              <a:ext cx="576064" cy="72008"/>
            </a:xfrm>
            <a:prstGeom prst="rect">
              <a:avLst/>
            </a:prstGeom>
            <a:solidFill>
              <a:schemeClr val="bg2">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95" name="Rechteck 94"/>
            <p:cNvSpPr/>
            <p:nvPr/>
          </p:nvSpPr>
          <p:spPr>
            <a:xfrm>
              <a:off x="6732240" y="4083918"/>
              <a:ext cx="576064" cy="72008"/>
            </a:xfrm>
            <a:prstGeom prst="rect">
              <a:avLst/>
            </a:prstGeom>
            <a:solidFill>
              <a:schemeClr val="bg2">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98" name="Rechteck 97"/>
            <p:cNvSpPr/>
            <p:nvPr/>
          </p:nvSpPr>
          <p:spPr>
            <a:xfrm>
              <a:off x="6732240" y="3651870"/>
              <a:ext cx="576064" cy="72008"/>
            </a:xfrm>
            <a:prstGeom prst="rect">
              <a:avLst/>
            </a:prstGeom>
            <a:solidFill>
              <a:schemeClr val="bg2">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99" name="Rechteck 98"/>
            <p:cNvSpPr/>
            <p:nvPr/>
          </p:nvSpPr>
          <p:spPr>
            <a:xfrm>
              <a:off x="6732240" y="3507854"/>
              <a:ext cx="576064" cy="72008"/>
            </a:xfrm>
            <a:prstGeom prst="rect">
              <a:avLst/>
            </a:prstGeom>
            <a:solidFill>
              <a:schemeClr val="bg2">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00" name="Rechteck 99"/>
            <p:cNvSpPr/>
            <p:nvPr/>
          </p:nvSpPr>
          <p:spPr>
            <a:xfrm>
              <a:off x="6732240" y="3579862"/>
              <a:ext cx="576064" cy="72008"/>
            </a:xfrm>
            <a:prstGeom prst="rect">
              <a:avLst/>
            </a:prstGeom>
            <a:solidFill>
              <a:schemeClr val="bg2">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01" name="Rechteck 100"/>
            <p:cNvSpPr/>
            <p:nvPr/>
          </p:nvSpPr>
          <p:spPr>
            <a:xfrm>
              <a:off x="6732240" y="4011910"/>
              <a:ext cx="576064" cy="72008"/>
            </a:xfrm>
            <a:prstGeom prst="rect">
              <a:avLst/>
            </a:prstGeom>
            <a:solidFill>
              <a:schemeClr val="bg2">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02" name="Rechteck 101"/>
            <p:cNvSpPr/>
            <p:nvPr/>
          </p:nvSpPr>
          <p:spPr>
            <a:xfrm>
              <a:off x="6732240" y="3939902"/>
              <a:ext cx="576064" cy="72008"/>
            </a:xfrm>
            <a:prstGeom prst="rect">
              <a:avLst/>
            </a:prstGeom>
            <a:solidFill>
              <a:schemeClr val="bg2">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03" name="Rechteck 102"/>
            <p:cNvSpPr/>
            <p:nvPr/>
          </p:nvSpPr>
          <p:spPr>
            <a:xfrm>
              <a:off x="6732240" y="3867894"/>
              <a:ext cx="576064" cy="72008"/>
            </a:xfrm>
            <a:prstGeom prst="rect">
              <a:avLst/>
            </a:prstGeom>
            <a:solidFill>
              <a:schemeClr val="bg2">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04" name="Rechteck 103"/>
            <p:cNvSpPr/>
            <p:nvPr/>
          </p:nvSpPr>
          <p:spPr>
            <a:xfrm>
              <a:off x="6732240" y="3795886"/>
              <a:ext cx="576064" cy="72008"/>
            </a:xfrm>
            <a:prstGeom prst="rect">
              <a:avLst/>
            </a:prstGeom>
            <a:solidFill>
              <a:schemeClr val="bg2">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05" name="Rechteck 104"/>
            <p:cNvSpPr/>
            <p:nvPr/>
          </p:nvSpPr>
          <p:spPr>
            <a:xfrm>
              <a:off x="6732240" y="3723878"/>
              <a:ext cx="576064" cy="72008"/>
            </a:xfrm>
            <a:prstGeom prst="rect">
              <a:avLst/>
            </a:prstGeom>
            <a:solidFill>
              <a:schemeClr val="bg2">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06" name="Rechteck 105"/>
            <p:cNvSpPr/>
            <p:nvPr/>
          </p:nvSpPr>
          <p:spPr>
            <a:xfrm>
              <a:off x="6732240" y="3435846"/>
              <a:ext cx="576064" cy="72008"/>
            </a:xfrm>
            <a:prstGeom prst="rect">
              <a:avLst/>
            </a:prstGeom>
            <a:solidFill>
              <a:schemeClr val="bg2">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07" name="Rechteck 106"/>
            <p:cNvSpPr/>
            <p:nvPr/>
          </p:nvSpPr>
          <p:spPr>
            <a:xfrm>
              <a:off x="6732240" y="3363838"/>
              <a:ext cx="576064" cy="72008"/>
            </a:xfrm>
            <a:prstGeom prst="rect">
              <a:avLst/>
            </a:prstGeom>
            <a:solidFill>
              <a:schemeClr val="bg2">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08" name="Rechteck 107"/>
            <p:cNvSpPr/>
            <p:nvPr/>
          </p:nvSpPr>
          <p:spPr>
            <a:xfrm>
              <a:off x="6732240" y="3291830"/>
              <a:ext cx="576064" cy="72008"/>
            </a:xfrm>
            <a:prstGeom prst="rect">
              <a:avLst/>
            </a:prstGeom>
            <a:solidFill>
              <a:schemeClr val="bg2">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09" name="Rechteck 108"/>
            <p:cNvSpPr/>
            <p:nvPr/>
          </p:nvSpPr>
          <p:spPr>
            <a:xfrm>
              <a:off x="6732240" y="3219822"/>
              <a:ext cx="576064" cy="72008"/>
            </a:xfrm>
            <a:prstGeom prst="rect">
              <a:avLst/>
            </a:prstGeom>
            <a:solidFill>
              <a:schemeClr val="bg2">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10" name="Rechteck 109"/>
            <p:cNvSpPr/>
            <p:nvPr/>
          </p:nvSpPr>
          <p:spPr>
            <a:xfrm>
              <a:off x="6732240" y="3147814"/>
              <a:ext cx="576064" cy="72008"/>
            </a:xfrm>
            <a:prstGeom prst="rect">
              <a:avLst/>
            </a:prstGeom>
            <a:solidFill>
              <a:schemeClr val="bg2">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11" name="Rechteck 110"/>
            <p:cNvSpPr/>
            <p:nvPr/>
          </p:nvSpPr>
          <p:spPr>
            <a:xfrm>
              <a:off x="6732240" y="2715766"/>
              <a:ext cx="576064" cy="72008"/>
            </a:xfrm>
            <a:prstGeom prst="rect">
              <a:avLst/>
            </a:prstGeom>
            <a:solidFill>
              <a:schemeClr val="bg2">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12" name="Rechteck 111"/>
            <p:cNvSpPr/>
            <p:nvPr/>
          </p:nvSpPr>
          <p:spPr>
            <a:xfrm>
              <a:off x="6732240" y="2571750"/>
              <a:ext cx="576064" cy="72008"/>
            </a:xfrm>
            <a:prstGeom prst="rect">
              <a:avLst/>
            </a:prstGeom>
            <a:solidFill>
              <a:schemeClr val="bg2">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13" name="Rechteck 112"/>
            <p:cNvSpPr/>
            <p:nvPr/>
          </p:nvSpPr>
          <p:spPr>
            <a:xfrm>
              <a:off x="6732240" y="2643758"/>
              <a:ext cx="576064" cy="72008"/>
            </a:xfrm>
            <a:prstGeom prst="rect">
              <a:avLst/>
            </a:prstGeom>
            <a:solidFill>
              <a:schemeClr val="bg2">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14" name="Rechteck 113"/>
            <p:cNvSpPr/>
            <p:nvPr/>
          </p:nvSpPr>
          <p:spPr>
            <a:xfrm>
              <a:off x="6732240" y="3075806"/>
              <a:ext cx="576064" cy="72008"/>
            </a:xfrm>
            <a:prstGeom prst="rect">
              <a:avLst/>
            </a:prstGeom>
            <a:solidFill>
              <a:schemeClr val="bg2">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15" name="Rechteck 114"/>
            <p:cNvSpPr/>
            <p:nvPr/>
          </p:nvSpPr>
          <p:spPr>
            <a:xfrm>
              <a:off x="6732240" y="3003798"/>
              <a:ext cx="576064" cy="72008"/>
            </a:xfrm>
            <a:prstGeom prst="rect">
              <a:avLst/>
            </a:prstGeom>
            <a:solidFill>
              <a:schemeClr val="bg2">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16" name="Rechteck 115"/>
            <p:cNvSpPr/>
            <p:nvPr/>
          </p:nvSpPr>
          <p:spPr>
            <a:xfrm>
              <a:off x="6732240" y="2931790"/>
              <a:ext cx="576064" cy="72008"/>
            </a:xfrm>
            <a:prstGeom prst="rect">
              <a:avLst/>
            </a:prstGeom>
            <a:solidFill>
              <a:schemeClr val="bg2">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17" name="Rechteck 116"/>
            <p:cNvSpPr/>
            <p:nvPr/>
          </p:nvSpPr>
          <p:spPr>
            <a:xfrm>
              <a:off x="6732240" y="2859782"/>
              <a:ext cx="576064" cy="72008"/>
            </a:xfrm>
            <a:prstGeom prst="rect">
              <a:avLst/>
            </a:prstGeom>
            <a:solidFill>
              <a:schemeClr val="bg2">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sp>
          <p:nvSpPr>
            <p:cNvPr id="118" name="Rechteck 117"/>
            <p:cNvSpPr/>
            <p:nvPr/>
          </p:nvSpPr>
          <p:spPr>
            <a:xfrm>
              <a:off x="6732240" y="2787774"/>
              <a:ext cx="576064" cy="72008"/>
            </a:xfrm>
            <a:prstGeom prst="rect">
              <a:avLst/>
            </a:prstGeom>
            <a:solidFill>
              <a:schemeClr val="bg2">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err="1" smtClean="0">
                <a:solidFill>
                  <a:schemeClr val="bg1"/>
                </a:solidFill>
              </a:endParaRPr>
            </a:p>
          </p:txBody>
        </p:sp>
      </p:grpSp>
    </p:spTree>
    <p:extLst>
      <p:ext uri="{BB962C8B-B14F-4D97-AF65-F5344CB8AC3E}">
        <p14:creationId xmlns:p14="http://schemas.microsoft.com/office/powerpoint/2010/main" val="4669282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3"/>
          </p:nvPr>
        </p:nvSpPr>
        <p:spPr/>
        <p:txBody>
          <a:bodyPr/>
          <a:lstStyle/>
          <a:p>
            <a:endParaRPr lang="de-DE" dirty="0"/>
          </a:p>
        </p:txBody>
      </p:sp>
      <p:sp>
        <p:nvSpPr>
          <p:cNvPr id="3" name="Titel 2"/>
          <p:cNvSpPr>
            <a:spLocks noGrp="1"/>
          </p:cNvSpPr>
          <p:nvPr>
            <p:ph type="title"/>
          </p:nvPr>
        </p:nvSpPr>
        <p:spPr/>
        <p:txBody>
          <a:bodyPr/>
          <a:lstStyle/>
          <a:p>
            <a:r>
              <a:rPr lang="de-DE" dirty="0" smtClean="0"/>
              <a:t>Energiesteine</a:t>
            </a:r>
            <a:endParaRPr lang="de-DE" dirty="0"/>
          </a:p>
        </p:txBody>
      </p:sp>
      <p:sp>
        <p:nvSpPr>
          <p:cNvPr id="6" name="Foliennummernplatzhalter 5"/>
          <p:cNvSpPr>
            <a:spLocks noGrp="1"/>
          </p:cNvSpPr>
          <p:nvPr>
            <p:ph type="sldNum" sz="quarter" idx="16"/>
          </p:nvPr>
        </p:nvSpPr>
        <p:spPr/>
        <p:txBody>
          <a:bodyPr/>
          <a:lstStyle/>
          <a:p>
            <a:fld id="{D2AF0525-6F57-470C-8749-21765908DC7F}" type="slidenum">
              <a:rPr lang="de-DE" smtClean="0"/>
              <a:pPr/>
              <a:t>5</a:t>
            </a:fld>
            <a:endParaRPr lang="de-DE" dirty="0"/>
          </a:p>
        </p:txBody>
      </p:sp>
      <p:sp>
        <p:nvSpPr>
          <p:cNvPr id="10" name="Inhaltsplatzhalter 6"/>
          <p:cNvSpPr txBox="1">
            <a:spLocks/>
          </p:cNvSpPr>
          <p:nvPr/>
        </p:nvSpPr>
        <p:spPr>
          <a:xfrm>
            <a:off x="463550" y="1060450"/>
            <a:ext cx="8068890" cy="3815556"/>
          </a:xfrm>
          <a:prstGeom prst="rect">
            <a:avLst/>
          </a:prstGeom>
        </p:spPr>
        <p:txBody>
          <a:bodyPr>
            <a:normAutofit lnSpcReduction="10000"/>
          </a:bodyPr>
          <a:lstStyle>
            <a:lvl1pPr marL="88900" indent="-88900" algn="l" defTabSz="914400" rtl="0" eaLnBrk="1" latinLnBrk="0" hangingPunct="1">
              <a:spcBef>
                <a:spcPts val="1200"/>
              </a:spcBef>
              <a:buFont typeface="Lato Black" panose="020F0A02020204030203" pitchFamily="34" charset="0"/>
              <a:buChar char=" "/>
              <a:defRPr sz="1800" b="1" kern="1200">
                <a:solidFill>
                  <a:schemeClr val="tx1"/>
                </a:solidFill>
                <a:latin typeface="+mn-lt"/>
                <a:ea typeface="+mn-ea"/>
                <a:cs typeface="+mn-cs"/>
              </a:defRPr>
            </a:lvl1pPr>
            <a:lvl2pPr marL="358775" indent="-180000" algn="l" defTabSz="914400" rtl="0" eaLnBrk="1" latinLnBrk="0" hangingPunct="1">
              <a:spcBef>
                <a:spcPts val="600"/>
              </a:spcBef>
              <a:buClr>
                <a:schemeClr val="accent1"/>
              </a:buClr>
              <a:buFont typeface="Calibri" panose="020F0502020204030204" pitchFamily="34" charset="0"/>
              <a:buChar char="&gt;"/>
              <a:defRPr sz="1800" kern="1200">
                <a:solidFill>
                  <a:schemeClr val="tx1"/>
                </a:solidFill>
                <a:latin typeface="+mn-lt"/>
                <a:ea typeface="+mn-ea"/>
                <a:cs typeface="+mn-cs"/>
              </a:defRPr>
            </a:lvl2pPr>
            <a:lvl3pPr marL="539750" indent="-180000" algn="l" defTabSz="914400" rtl="0" eaLnBrk="1" latinLnBrk="0" hangingPunct="1">
              <a:spcBef>
                <a:spcPts val="600"/>
              </a:spcBef>
              <a:buClr>
                <a:schemeClr val="accent4"/>
              </a:buClr>
              <a:buFont typeface="Calibri" panose="020F0502020204030204" pitchFamily="34" charset="0"/>
              <a:buChar char="&gt;"/>
              <a:defRPr sz="1800" kern="1200">
                <a:solidFill>
                  <a:schemeClr val="tx1"/>
                </a:solidFill>
                <a:latin typeface="+mn-lt"/>
                <a:ea typeface="+mn-ea"/>
                <a:cs typeface="+mn-cs"/>
              </a:defRPr>
            </a:lvl3pPr>
            <a:lvl4pPr marL="720000" indent="-180000" algn="l" defTabSz="914400" rtl="0" eaLnBrk="1" latinLnBrk="0" hangingPunct="1">
              <a:spcBef>
                <a:spcPts val="600"/>
              </a:spcBef>
              <a:buClr>
                <a:schemeClr val="accent4"/>
              </a:buClr>
              <a:buFont typeface="Calibri" panose="020F0502020204030204" pitchFamily="34" charset="0"/>
              <a:buChar char="&gt;"/>
              <a:defRPr sz="1800" kern="1200">
                <a:solidFill>
                  <a:schemeClr val="tx1"/>
                </a:solidFill>
                <a:latin typeface="+mn-lt"/>
                <a:ea typeface="+mn-ea"/>
                <a:cs typeface="+mn-cs"/>
              </a:defRPr>
            </a:lvl4pPr>
            <a:lvl5pPr marL="900000" indent="-180000" algn="l" defTabSz="914400" rtl="0" eaLnBrk="1" latinLnBrk="0" hangingPunct="1">
              <a:spcBef>
                <a:spcPts val="600"/>
              </a:spcBef>
              <a:buClr>
                <a:schemeClr val="accent4"/>
              </a:buClr>
              <a:buFont typeface="Calibri" panose="020F0502020204030204" pitchFamily="34" charset="0"/>
              <a:buChar char="&gt;"/>
              <a:defRPr lang="en-GB" sz="1800" kern="1200" dirty="0">
                <a:solidFill>
                  <a:schemeClr val="tx1"/>
                </a:solidFill>
                <a:latin typeface="+mn-lt"/>
                <a:ea typeface="+mn-ea"/>
                <a:cs typeface="+mn-cs"/>
              </a:defRPr>
            </a:lvl5pPr>
            <a:lvl6pPr marL="900000" indent="-180000" algn="l" defTabSz="914400" rtl="0" eaLnBrk="1" latinLnBrk="0" hangingPunct="1">
              <a:spcBef>
                <a:spcPts val="600"/>
              </a:spcBef>
              <a:buClr>
                <a:schemeClr val="accent4"/>
              </a:buClr>
              <a:buFont typeface="Calibri" panose="020F0502020204030204" pitchFamily="34" charset="0"/>
              <a:buChar char="˃"/>
              <a:defRPr sz="1800" kern="1200">
                <a:solidFill>
                  <a:schemeClr val="tx1"/>
                </a:solidFill>
                <a:latin typeface="+mn-lt"/>
                <a:ea typeface="+mn-ea"/>
                <a:cs typeface="+mn-cs"/>
              </a:defRPr>
            </a:lvl6pPr>
            <a:lvl7pPr marL="900000" indent="-180000" algn="l" defTabSz="914400" rtl="0" eaLnBrk="1" latinLnBrk="0" hangingPunct="1">
              <a:spcBef>
                <a:spcPts val="600"/>
              </a:spcBef>
              <a:buClr>
                <a:schemeClr val="accent4"/>
              </a:buClr>
              <a:buFont typeface="Calibri" panose="020F0502020204030204" pitchFamily="34" charset="0"/>
              <a:buChar char="˃"/>
              <a:defRPr sz="1800" kern="1200">
                <a:solidFill>
                  <a:schemeClr val="tx1"/>
                </a:solidFill>
                <a:latin typeface="+mn-lt"/>
                <a:ea typeface="+mn-ea"/>
                <a:cs typeface="+mn-cs"/>
              </a:defRPr>
            </a:lvl7pPr>
            <a:lvl8pPr marL="900000" indent="-180000" algn="l" defTabSz="914400" rtl="0" eaLnBrk="1" latinLnBrk="0" hangingPunct="1">
              <a:spcBef>
                <a:spcPts val="600"/>
              </a:spcBef>
              <a:buClr>
                <a:schemeClr val="accent4"/>
              </a:buClr>
              <a:buFont typeface="Calibri" panose="020F0502020204030204" pitchFamily="34" charset="0"/>
              <a:buChar char="˃"/>
              <a:defRPr sz="1800" kern="1200">
                <a:solidFill>
                  <a:schemeClr val="tx1"/>
                </a:solidFill>
                <a:latin typeface="+mn-lt"/>
                <a:ea typeface="+mn-ea"/>
                <a:cs typeface="+mn-cs"/>
              </a:defRPr>
            </a:lvl8pPr>
            <a:lvl9pPr marL="900000" indent="-180000" algn="l" defTabSz="914400" rtl="0" eaLnBrk="1" latinLnBrk="0" hangingPunct="1">
              <a:spcBef>
                <a:spcPts val="600"/>
              </a:spcBef>
              <a:buClr>
                <a:schemeClr val="accent4"/>
              </a:buClr>
              <a:buFont typeface="Calibri" panose="020F0502020204030204" pitchFamily="34" charset="0"/>
              <a:buChar char="˃"/>
              <a:defRPr sz="1800" kern="1200">
                <a:solidFill>
                  <a:schemeClr val="tx1"/>
                </a:solidFill>
                <a:latin typeface="+mn-lt"/>
                <a:ea typeface="+mn-ea"/>
                <a:cs typeface="+mn-cs"/>
              </a:defRPr>
            </a:lvl9pPr>
          </a:lstStyle>
          <a:p>
            <a:pPr marL="269875" lvl="1" indent="0">
              <a:buNone/>
            </a:pPr>
            <a:r>
              <a:rPr lang="de-DE" sz="2000" dirty="0" smtClean="0"/>
              <a:t>	           Fossile Energie</a:t>
            </a:r>
            <a:r>
              <a:rPr lang="de-DE" sz="2000" dirty="0"/>
              <a:t> </a:t>
            </a:r>
            <a:r>
              <a:rPr lang="de-DE" sz="2000" dirty="0" smtClean="0"/>
              <a:t>                           Erneuerbare Energie</a:t>
            </a:r>
          </a:p>
          <a:p>
            <a:pPr marL="555625" lvl="1" indent="-285750"/>
            <a:endParaRPr lang="de-DE" dirty="0" smtClean="0"/>
          </a:p>
          <a:p>
            <a:pPr marL="555625" lvl="1" indent="-285750" algn="r"/>
            <a:endParaRPr lang="de-DE" dirty="0"/>
          </a:p>
          <a:p>
            <a:pPr marL="555625" lvl="1" indent="-285750" algn="r"/>
            <a:endParaRPr lang="de-DE" dirty="0" smtClean="0"/>
          </a:p>
          <a:p>
            <a:pPr marL="555625" lvl="1" indent="-285750"/>
            <a:endParaRPr lang="de-DE" dirty="0" smtClean="0"/>
          </a:p>
          <a:p>
            <a:pPr marL="269875" lvl="1" indent="0">
              <a:buNone/>
            </a:pPr>
            <a:endParaRPr lang="de-DE" dirty="0" smtClean="0"/>
          </a:p>
          <a:p>
            <a:pPr marL="269875" lvl="1" indent="0">
              <a:buNone/>
            </a:pPr>
            <a:endParaRPr lang="de-DE" dirty="0" smtClean="0"/>
          </a:p>
          <a:p>
            <a:pPr marL="269875" lvl="1" indent="0">
              <a:buNone/>
            </a:pPr>
            <a:endParaRPr lang="de-DE" dirty="0" smtClean="0"/>
          </a:p>
          <a:p>
            <a:pPr marL="269875" lvl="1" indent="0">
              <a:buNone/>
            </a:pPr>
            <a:endParaRPr lang="de-DE" dirty="0" smtClean="0"/>
          </a:p>
          <a:p>
            <a:pPr marL="269875" lvl="1" indent="0">
              <a:buNone/>
            </a:pPr>
            <a:endParaRPr lang="de-DE" dirty="0"/>
          </a:p>
          <a:p>
            <a:pPr marL="555625" lvl="1" indent="-285750" algn="ctr"/>
            <a:r>
              <a:rPr lang="de-DE" dirty="0" smtClean="0"/>
              <a:t>Jeder Energiestein hat die gleiche Energiemenge von 20.000 kWh. </a:t>
            </a:r>
          </a:p>
        </p:txBody>
      </p:sp>
      <p:grpSp>
        <p:nvGrpSpPr>
          <p:cNvPr id="12" name="Gruppieren 11"/>
          <p:cNvGrpSpPr>
            <a:grpSpLocks noChangeAspect="1"/>
          </p:cNvGrpSpPr>
          <p:nvPr/>
        </p:nvGrpSpPr>
        <p:grpSpPr>
          <a:xfrm>
            <a:off x="2339752" y="1707654"/>
            <a:ext cx="1538538" cy="1010647"/>
            <a:chOff x="1331640" y="1779662"/>
            <a:chExt cx="1944216" cy="1277131"/>
          </a:xfrm>
        </p:grpSpPr>
        <p:pic>
          <p:nvPicPr>
            <p:cNvPr id="4" name="Grafik 3"/>
            <p:cNvPicPr>
              <a:picLocks noChangeAspect="1"/>
            </p:cNvPicPr>
            <p:nvPr/>
          </p:nvPicPr>
          <p:blipFill>
            <a:blip r:embed="rId3">
              <a:clrChange>
                <a:clrFrom>
                  <a:srgbClr val="FFFFFF"/>
                </a:clrFrom>
                <a:clrTo>
                  <a:srgbClr val="FFFFFF">
                    <a:alpha val="0"/>
                  </a:srgbClr>
                </a:clrTo>
              </a:clrChange>
            </a:blip>
            <a:stretch>
              <a:fillRect/>
            </a:stretch>
          </p:blipFill>
          <p:spPr>
            <a:xfrm>
              <a:off x="1331640" y="2499742"/>
              <a:ext cx="1944216" cy="557051"/>
            </a:xfrm>
            <a:prstGeom prst="rect">
              <a:avLst/>
            </a:prstGeom>
          </p:spPr>
        </p:pic>
        <p:pic>
          <p:nvPicPr>
            <p:cNvPr id="5" name="Grafik 4"/>
            <p:cNvPicPr>
              <a:picLocks noChangeAspect="1"/>
            </p:cNvPicPr>
            <p:nvPr/>
          </p:nvPicPr>
          <p:blipFill>
            <a:blip r:embed="rId4">
              <a:clrChange>
                <a:clrFrom>
                  <a:srgbClr val="FFFFFF"/>
                </a:clrFrom>
                <a:clrTo>
                  <a:srgbClr val="FFFFFF">
                    <a:alpha val="0"/>
                  </a:srgbClr>
                </a:clrTo>
              </a:clrChange>
            </a:blip>
            <a:stretch>
              <a:fillRect/>
            </a:stretch>
          </p:blipFill>
          <p:spPr>
            <a:xfrm>
              <a:off x="2051720" y="1779662"/>
              <a:ext cx="1224136" cy="495724"/>
            </a:xfrm>
            <a:prstGeom prst="rect">
              <a:avLst/>
            </a:prstGeom>
          </p:spPr>
        </p:pic>
      </p:grpSp>
      <p:grpSp>
        <p:nvGrpSpPr>
          <p:cNvPr id="11" name="Gruppieren 10"/>
          <p:cNvGrpSpPr>
            <a:grpSpLocks noChangeAspect="1"/>
          </p:cNvGrpSpPr>
          <p:nvPr/>
        </p:nvGrpSpPr>
        <p:grpSpPr>
          <a:xfrm>
            <a:off x="5220072" y="1707654"/>
            <a:ext cx="582142" cy="1507924"/>
            <a:chOff x="5796136" y="1779662"/>
            <a:chExt cx="792088" cy="2051749"/>
          </a:xfrm>
        </p:grpSpPr>
        <p:grpSp>
          <p:nvGrpSpPr>
            <p:cNvPr id="7" name="Gruppieren 6"/>
            <p:cNvGrpSpPr>
              <a:grpSpLocks noChangeAspect="1"/>
            </p:cNvGrpSpPr>
            <p:nvPr/>
          </p:nvGrpSpPr>
          <p:grpSpPr>
            <a:xfrm>
              <a:off x="5868144" y="1779662"/>
              <a:ext cx="648072" cy="484102"/>
              <a:chOff x="0" y="0"/>
              <a:chExt cx="1339215" cy="999490"/>
            </a:xfrm>
          </p:grpSpPr>
          <p:pic>
            <p:nvPicPr>
              <p:cNvPr id="8" name="Grafik 7"/>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0"/>
                <a:ext cx="1339215" cy="999490"/>
              </a:xfrm>
              <a:prstGeom prst="rect">
                <a:avLst/>
              </a:prstGeom>
            </p:spPr>
          </p:pic>
          <p:pic>
            <p:nvPicPr>
              <p:cNvPr id="9" name="Grafik 8"/>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59432" y="216539"/>
                <a:ext cx="612741" cy="642966"/>
              </a:xfrm>
              <a:prstGeom prst="rect">
                <a:avLst/>
              </a:prstGeom>
            </p:spPr>
          </p:pic>
        </p:grpSp>
        <p:pic>
          <p:nvPicPr>
            <p:cNvPr id="15" name="Grafik 14"/>
            <p:cNvPicPr>
              <a:picLocks noChangeAspect="1"/>
            </p:cNvPicPr>
            <p:nvPr/>
          </p:nvPicPr>
          <p:blipFill>
            <a:blip r:embed="rId7">
              <a:clrChange>
                <a:clrFrom>
                  <a:srgbClr val="FFFFFF"/>
                </a:clrFrom>
                <a:clrTo>
                  <a:srgbClr val="FFFFFF">
                    <a:alpha val="0"/>
                  </a:srgbClr>
                </a:clrTo>
              </a:clrChange>
            </a:blip>
            <a:stretch>
              <a:fillRect/>
            </a:stretch>
          </p:blipFill>
          <p:spPr>
            <a:xfrm>
              <a:off x="5796136" y="2527757"/>
              <a:ext cx="792088" cy="579447"/>
            </a:xfrm>
            <a:prstGeom prst="rect">
              <a:avLst/>
            </a:prstGeom>
          </p:spPr>
        </p:pic>
        <p:pic>
          <p:nvPicPr>
            <p:cNvPr id="16" name="Grafik 15"/>
            <p:cNvPicPr>
              <a:picLocks noChangeAspect="1"/>
            </p:cNvPicPr>
            <p:nvPr/>
          </p:nvPicPr>
          <p:blipFill>
            <a:blip r:embed="rId8">
              <a:clrChange>
                <a:clrFrom>
                  <a:srgbClr val="FFFFFF"/>
                </a:clrFrom>
                <a:clrTo>
                  <a:srgbClr val="FFFFFF">
                    <a:alpha val="0"/>
                  </a:srgbClr>
                </a:clrTo>
              </a:clrChange>
            </a:blip>
            <a:stretch>
              <a:fillRect/>
            </a:stretch>
          </p:blipFill>
          <p:spPr>
            <a:xfrm>
              <a:off x="5821649" y="3236562"/>
              <a:ext cx="720079" cy="594849"/>
            </a:xfrm>
            <a:prstGeom prst="rect">
              <a:avLst/>
            </a:prstGeom>
          </p:spPr>
        </p:pic>
      </p:grpSp>
      <p:sp>
        <p:nvSpPr>
          <p:cNvPr id="17" name="Inhaltsplatzhalter 6"/>
          <p:cNvSpPr txBox="1">
            <a:spLocks/>
          </p:cNvSpPr>
          <p:nvPr/>
        </p:nvSpPr>
        <p:spPr>
          <a:xfrm>
            <a:off x="323528" y="1707654"/>
            <a:ext cx="1816205" cy="1296144"/>
          </a:xfrm>
          <a:prstGeom prst="rect">
            <a:avLst/>
          </a:prstGeom>
        </p:spPr>
        <p:txBody>
          <a:bodyPr>
            <a:normAutofit/>
          </a:bodyPr>
          <a:lstStyle>
            <a:lvl1pPr marL="88900" indent="-88900" algn="l" defTabSz="914400" rtl="0" eaLnBrk="1" latinLnBrk="0" hangingPunct="1">
              <a:spcBef>
                <a:spcPts val="1200"/>
              </a:spcBef>
              <a:buFont typeface="Lato Black" panose="020F0A02020204030203" pitchFamily="34" charset="0"/>
              <a:buChar char=" "/>
              <a:defRPr sz="1800" b="1" kern="1200">
                <a:solidFill>
                  <a:schemeClr val="tx1"/>
                </a:solidFill>
                <a:latin typeface="+mn-lt"/>
                <a:ea typeface="+mn-ea"/>
                <a:cs typeface="+mn-cs"/>
              </a:defRPr>
            </a:lvl1pPr>
            <a:lvl2pPr marL="358775" indent="-180000" algn="l" defTabSz="914400" rtl="0" eaLnBrk="1" latinLnBrk="0" hangingPunct="1">
              <a:spcBef>
                <a:spcPts val="600"/>
              </a:spcBef>
              <a:buClr>
                <a:schemeClr val="accent1"/>
              </a:buClr>
              <a:buFont typeface="Calibri" panose="020F0502020204030204" pitchFamily="34" charset="0"/>
              <a:buChar char="&gt;"/>
              <a:defRPr sz="1800" kern="1200">
                <a:solidFill>
                  <a:schemeClr val="tx1"/>
                </a:solidFill>
                <a:latin typeface="+mn-lt"/>
                <a:ea typeface="+mn-ea"/>
                <a:cs typeface="+mn-cs"/>
              </a:defRPr>
            </a:lvl2pPr>
            <a:lvl3pPr marL="539750" indent="-180000" algn="l" defTabSz="914400" rtl="0" eaLnBrk="1" latinLnBrk="0" hangingPunct="1">
              <a:spcBef>
                <a:spcPts val="600"/>
              </a:spcBef>
              <a:buClr>
                <a:schemeClr val="accent4"/>
              </a:buClr>
              <a:buFont typeface="Calibri" panose="020F0502020204030204" pitchFamily="34" charset="0"/>
              <a:buChar char="&gt;"/>
              <a:defRPr sz="1800" kern="1200">
                <a:solidFill>
                  <a:schemeClr val="tx1"/>
                </a:solidFill>
                <a:latin typeface="+mn-lt"/>
                <a:ea typeface="+mn-ea"/>
                <a:cs typeface="+mn-cs"/>
              </a:defRPr>
            </a:lvl3pPr>
            <a:lvl4pPr marL="720000" indent="-180000" algn="l" defTabSz="914400" rtl="0" eaLnBrk="1" latinLnBrk="0" hangingPunct="1">
              <a:spcBef>
                <a:spcPts val="600"/>
              </a:spcBef>
              <a:buClr>
                <a:schemeClr val="accent4"/>
              </a:buClr>
              <a:buFont typeface="Calibri" panose="020F0502020204030204" pitchFamily="34" charset="0"/>
              <a:buChar char="&gt;"/>
              <a:defRPr sz="1800" kern="1200">
                <a:solidFill>
                  <a:schemeClr val="tx1"/>
                </a:solidFill>
                <a:latin typeface="+mn-lt"/>
                <a:ea typeface="+mn-ea"/>
                <a:cs typeface="+mn-cs"/>
              </a:defRPr>
            </a:lvl4pPr>
            <a:lvl5pPr marL="900000" indent="-180000" algn="l" defTabSz="914400" rtl="0" eaLnBrk="1" latinLnBrk="0" hangingPunct="1">
              <a:spcBef>
                <a:spcPts val="600"/>
              </a:spcBef>
              <a:buClr>
                <a:schemeClr val="accent4"/>
              </a:buClr>
              <a:buFont typeface="Calibri" panose="020F0502020204030204" pitchFamily="34" charset="0"/>
              <a:buChar char="&gt;"/>
              <a:defRPr lang="en-GB" sz="1800" kern="1200" dirty="0">
                <a:solidFill>
                  <a:schemeClr val="tx1"/>
                </a:solidFill>
                <a:latin typeface="+mn-lt"/>
                <a:ea typeface="+mn-ea"/>
                <a:cs typeface="+mn-cs"/>
              </a:defRPr>
            </a:lvl5pPr>
            <a:lvl6pPr marL="900000" indent="-180000" algn="l" defTabSz="914400" rtl="0" eaLnBrk="1" latinLnBrk="0" hangingPunct="1">
              <a:spcBef>
                <a:spcPts val="600"/>
              </a:spcBef>
              <a:buClr>
                <a:schemeClr val="accent4"/>
              </a:buClr>
              <a:buFont typeface="Calibri" panose="020F0502020204030204" pitchFamily="34" charset="0"/>
              <a:buChar char="˃"/>
              <a:defRPr sz="1800" kern="1200">
                <a:solidFill>
                  <a:schemeClr val="tx1"/>
                </a:solidFill>
                <a:latin typeface="+mn-lt"/>
                <a:ea typeface="+mn-ea"/>
                <a:cs typeface="+mn-cs"/>
              </a:defRPr>
            </a:lvl6pPr>
            <a:lvl7pPr marL="900000" indent="-180000" algn="l" defTabSz="914400" rtl="0" eaLnBrk="1" latinLnBrk="0" hangingPunct="1">
              <a:spcBef>
                <a:spcPts val="600"/>
              </a:spcBef>
              <a:buClr>
                <a:schemeClr val="accent4"/>
              </a:buClr>
              <a:buFont typeface="Calibri" panose="020F0502020204030204" pitchFamily="34" charset="0"/>
              <a:buChar char="˃"/>
              <a:defRPr sz="1800" kern="1200">
                <a:solidFill>
                  <a:schemeClr val="tx1"/>
                </a:solidFill>
                <a:latin typeface="+mn-lt"/>
                <a:ea typeface="+mn-ea"/>
                <a:cs typeface="+mn-cs"/>
              </a:defRPr>
            </a:lvl7pPr>
            <a:lvl8pPr marL="900000" indent="-180000" algn="l" defTabSz="914400" rtl="0" eaLnBrk="1" latinLnBrk="0" hangingPunct="1">
              <a:spcBef>
                <a:spcPts val="600"/>
              </a:spcBef>
              <a:buClr>
                <a:schemeClr val="accent4"/>
              </a:buClr>
              <a:buFont typeface="Calibri" panose="020F0502020204030204" pitchFamily="34" charset="0"/>
              <a:buChar char="˃"/>
              <a:defRPr sz="1800" kern="1200">
                <a:solidFill>
                  <a:schemeClr val="tx1"/>
                </a:solidFill>
                <a:latin typeface="+mn-lt"/>
                <a:ea typeface="+mn-ea"/>
                <a:cs typeface="+mn-cs"/>
              </a:defRPr>
            </a:lvl8pPr>
            <a:lvl9pPr marL="900000" indent="-180000" algn="l" defTabSz="914400" rtl="0" eaLnBrk="1" latinLnBrk="0" hangingPunct="1">
              <a:spcBef>
                <a:spcPts val="600"/>
              </a:spcBef>
              <a:buClr>
                <a:schemeClr val="accent4"/>
              </a:buClr>
              <a:buFont typeface="Calibri" panose="020F0502020204030204" pitchFamily="34" charset="0"/>
              <a:buChar char="˃"/>
              <a:defRPr sz="1800" kern="1200">
                <a:solidFill>
                  <a:schemeClr val="tx1"/>
                </a:solidFill>
                <a:latin typeface="+mn-lt"/>
                <a:ea typeface="+mn-ea"/>
                <a:cs typeface="+mn-cs"/>
              </a:defRPr>
            </a:lvl9pPr>
          </a:lstStyle>
          <a:p>
            <a:pPr marL="269875" lvl="1" indent="0" algn="r">
              <a:buNone/>
            </a:pPr>
            <a:r>
              <a:rPr lang="de-DE" sz="1600" dirty="0"/>
              <a:t> </a:t>
            </a:r>
            <a:r>
              <a:rPr lang="de-DE" sz="1600" dirty="0" smtClean="0"/>
              <a:t>   Erdgas</a:t>
            </a:r>
          </a:p>
          <a:p>
            <a:pPr marL="269875" lvl="1" indent="0" algn="r">
              <a:buNone/>
            </a:pPr>
            <a:endParaRPr lang="de-DE" sz="1600" dirty="0" smtClean="0"/>
          </a:p>
          <a:p>
            <a:pPr marL="269875" lvl="1" indent="0" algn="r">
              <a:buNone/>
            </a:pPr>
            <a:r>
              <a:rPr lang="de-DE" sz="1600" dirty="0" smtClean="0"/>
              <a:t>Benzin &amp; Diesel</a:t>
            </a:r>
          </a:p>
        </p:txBody>
      </p:sp>
      <p:sp>
        <p:nvSpPr>
          <p:cNvPr id="18" name="Inhaltsplatzhalter 6"/>
          <p:cNvSpPr txBox="1">
            <a:spLocks/>
          </p:cNvSpPr>
          <p:nvPr/>
        </p:nvSpPr>
        <p:spPr>
          <a:xfrm>
            <a:off x="5580112" y="1635646"/>
            <a:ext cx="2088232" cy="2088232"/>
          </a:xfrm>
          <a:prstGeom prst="rect">
            <a:avLst/>
          </a:prstGeom>
        </p:spPr>
        <p:txBody>
          <a:bodyPr>
            <a:normAutofit/>
          </a:bodyPr>
          <a:lstStyle>
            <a:lvl1pPr marL="88900" indent="-88900" algn="l" defTabSz="914400" rtl="0" eaLnBrk="1" latinLnBrk="0" hangingPunct="1">
              <a:spcBef>
                <a:spcPts val="1200"/>
              </a:spcBef>
              <a:buFont typeface="Lato Black" panose="020F0A02020204030203" pitchFamily="34" charset="0"/>
              <a:buChar char=" "/>
              <a:defRPr sz="1800" b="1" kern="1200">
                <a:solidFill>
                  <a:schemeClr val="tx1"/>
                </a:solidFill>
                <a:latin typeface="+mn-lt"/>
                <a:ea typeface="+mn-ea"/>
                <a:cs typeface="+mn-cs"/>
              </a:defRPr>
            </a:lvl1pPr>
            <a:lvl2pPr marL="358775" indent="-180000" algn="l" defTabSz="914400" rtl="0" eaLnBrk="1" latinLnBrk="0" hangingPunct="1">
              <a:spcBef>
                <a:spcPts val="600"/>
              </a:spcBef>
              <a:buClr>
                <a:schemeClr val="accent1"/>
              </a:buClr>
              <a:buFont typeface="Calibri" panose="020F0502020204030204" pitchFamily="34" charset="0"/>
              <a:buChar char="&gt;"/>
              <a:defRPr sz="1800" kern="1200">
                <a:solidFill>
                  <a:schemeClr val="tx1"/>
                </a:solidFill>
                <a:latin typeface="+mn-lt"/>
                <a:ea typeface="+mn-ea"/>
                <a:cs typeface="+mn-cs"/>
              </a:defRPr>
            </a:lvl2pPr>
            <a:lvl3pPr marL="539750" indent="-180000" algn="l" defTabSz="914400" rtl="0" eaLnBrk="1" latinLnBrk="0" hangingPunct="1">
              <a:spcBef>
                <a:spcPts val="600"/>
              </a:spcBef>
              <a:buClr>
                <a:schemeClr val="accent4"/>
              </a:buClr>
              <a:buFont typeface="Calibri" panose="020F0502020204030204" pitchFamily="34" charset="0"/>
              <a:buChar char="&gt;"/>
              <a:defRPr sz="1800" kern="1200">
                <a:solidFill>
                  <a:schemeClr val="tx1"/>
                </a:solidFill>
                <a:latin typeface="+mn-lt"/>
                <a:ea typeface="+mn-ea"/>
                <a:cs typeface="+mn-cs"/>
              </a:defRPr>
            </a:lvl3pPr>
            <a:lvl4pPr marL="720000" indent="-180000" algn="l" defTabSz="914400" rtl="0" eaLnBrk="1" latinLnBrk="0" hangingPunct="1">
              <a:spcBef>
                <a:spcPts val="600"/>
              </a:spcBef>
              <a:buClr>
                <a:schemeClr val="accent4"/>
              </a:buClr>
              <a:buFont typeface="Calibri" panose="020F0502020204030204" pitchFamily="34" charset="0"/>
              <a:buChar char="&gt;"/>
              <a:defRPr sz="1800" kern="1200">
                <a:solidFill>
                  <a:schemeClr val="tx1"/>
                </a:solidFill>
                <a:latin typeface="+mn-lt"/>
                <a:ea typeface="+mn-ea"/>
                <a:cs typeface="+mn-cs"/>
              </a:defRPr>
            </a:lvl4pPr>
            <a:lvl5pPr marL="900000" indent="-180000" algn="l" defTabSz="914400" rtl="0" eaLnBrk="1" latinLnBrk="0" hangingPunct="1">
              <a:spcBef>
                <a:spcPts val="600"/>
              </a:spcBef>
              <a:buClr>
                <a:schemeClr val="accent4"/>
              </a:buClr>
              <a:buFont typeface="Calibri" panose="020F0502020204030204" pitchFamily="34" charset="0"/>
              <a:buChar char="&gt;"/>
              <a:defRPr lang="en-GB" sz="1800" kern="1200" dirty="0">
                <a:solidFill>
                  <a:schemeClr val="tx1"/>
                </a:solidFill>
                <a:latin typeface="+mn-lt"/>
                <a:ea typeface="+mn-ea"/>
                <a:cs typeface="+mn-cs"/>
              </a:defRPr>
            </a:lvl5pPr>
            <a:lvl6pPr marL="900000" indent="-180000" algn="l" defTabSz="914400" rtl="0" eaLnBrk="1" latinLnBrk="0" hangingPunct="1">
              <a:spcBef>
                <a:spcPts val="600"/>
              </a:spcBef>
              <a:buClr>
                <a:schemeClr val="accent4"/>
              </a:buClr>
              <a:buFont typeface="Calibri" panose="020F0502020204030204" pitchFamily="34" charset="0"/>
              <a:buChar char="˃"/>
              <a:defRPr sz="1800" kern="1200">
                <a:solidFill>
                  <a:schemeClr val="tx1"/>
                </a:solidFill>
                <a:latin typeface="+mn-lt"/>
                <a:ea typeface="+mn-ea"/>
                <a:cs typeface="+mn-cs"/>
              </a:defRPr>
            </a:lvl6pPr>
            <a:lvl7pPr marL="900000" indent="-180000" algn="l" defTabSz="914400" rtl="0" eaLnBrk="1" latinLnBrk="0" hangingPunct="1">
              <a:spcBef>
                <a:spcPts val="600"/>
              </a:spcBef>
              <a:buClr>
                <a:schemeClr val="accent4"/>
              </a:buClr>
              <a:buFont typeface="Calibri" panose="020F0502020204030204" pitchFamily="34" charset="0"/>
              <a:buChar char="˃"/>
              <a:defRPr sz="1800" kern="1200">
                <a:solidFill>
                  <a:schemeClr val="tx1"/>
                </a:solidFill>
                <a:latin typeface="+mn-lt"/>
                <a:ea typeface="+mn-ea"/>
                <a:cs typeface="+mn-cs"/>
              </a:defRPr>
            </a:lvl7pPr>
            <a:lvl8pPr marL="900000" indent="-180000" algn="l" defTabSz="914400" rtl="0" eaLnBrk="1" latinLnBrk="0" hangingPunct="1">
              <a:spcBef>
                <a:spcPts val="600"/>
              </a:spcBef>
              <a:buClr>
                <a:schemeClr val="accent4"/>
              </a:buClr>
              <a:buFont typeface="Calibri" panose="020F0502020204030204" pitchFamily="34" charset="0"/>
              <a:buChar char="˃"/>
              <a:defRPr sz="1800" kern="1200">
                <a:solidFill>
                  <a:schemeClr val="tx1"/>
                </a:solidFill>
                <a:latin typeface="+mn-lt"/>
                <a:ea typeface="+mn-ea"/>
                <a:cs typeface="+mn-cs"/>
              </a:defRPr>
            </a:lvl8pPr>
            <a:lvl9pPr marL="900000" indent="-180000" algn="l" defTabSz="914400" rtl="0" eaLnBrk="1" latinLnBrk="0" hangingPunct="1">
              <a:spcBef>
                <a:spcPts val="600"/>
              </a:spcBef>
              <a:buClr>
                <a:schemeClr val="accent4"/>
              </a:buClr>
              <a:buFont typeface="Calibri" panose="020F0502020204030204" pitchFamily="34" charset="0"/>
              <a:buChar char="˃"/>
              <a:defRPr sz="1800" kern="1200">
                <a:solidFill>
                  <a:schemeClr val="tx1"/>
                </a:solidFill>
                <a:latin typeface="+mn-lt"/>
                <a:ea typeface="+mn-ea"/>
                <a:cs typeface="+mn-cs"/>
              </a:defRPr>
            </a:lvl9pPr>
          </a:lstStyle>
          <a:p>
            <a:pPr marL="269875" lvl="1" indent="0">
              <a:buNone/>
            </a:pPr>
            <a:r>
              <a:rPr lang="de-DE" sz="1600" dirty="0"/>
              <a:t> </a:t>
            </a:r>
            <a:r>
              <a:rPr lang="de-DE" sz="1600" dirty="0" smtClean="0"/>
              <a:t>   Solarkraft</a:t>
            </a:r>
          </a:p>
          <a:p>
            <a:pPr marL="269875" lvl="1" indent="0">
              <a:buNone/>
            </a:pPr>
            <a:endParaRPr lang="de-DE" dirty="0" smtClean="0"/>
          </a:p>
          <a:p>
            <a:pPr marL="269875" lvl="1" indent="0">
              <a:buNone/>
            </a:pPr>
            <a:r>
              <a:rPr lang="de-DE" sz="1600" dirty="0"/>
              <a:t> </a:t>
            </a:r>
            <a:r>
              <a:rPr lang="de-DE" sz="1600" dirty="0" smtClean="0"/>
              <a:t>   Windkraft</a:t>
            </a:r>
          </a:p>
          <a:p>
            <a:pPr marL="555625" lvl="1" indent="-285750"/>
            <a:endParaRPr lang="de-DE" sz="1400" dirty="0" smtClean="0"/>
          </a:p>
          <a:p>
            <a:pPr marL="269875" lvl="1" indent="0">
              <a:buNone/>
            </a:pPr>
            <a:r>
              <a:rPr lang="de-DE" sz="1600" dirty="0"/>
              <a:t> </a:t>
            </a:r>
            <a:r>
              <a:rPr lang="de-DE" sz="1600" dirty="0" smtClean="0"/>
              <a:t>   Wasserstoff</a:t>
            </a:r>
          </a:p>
        </p:txBody>
      </p:sp>
      <p:cxnSp>
        <p:nvCxnSpPr>
          <p:cNvPr id="19" name="Gerader Verbinder 18"/>
          <p:cNvCxnSpPr/>
          <p:nvPr/>
        </p:nvCxnSpPr>
        <p:spPr>
          <a:xfrm>
            <a:off x="4499992" y="915566"/>
            <a:ext cx="0" cy="237626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1" name="Gerader Verbinder 20"/>
          <p:cNvCxnSpPr/>
          <p:nvPr/>
        </p:nvCxnSpPr>
        <p:spPr>
          <a:xfrm>
            <a:off x="467544" y="1491630"/>
            <a:ext cx="8064896"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2" name="Inhaltsplatzhalter 6"/>
          <p:cNvSpPr txBox="1">
            <a:spLocks/>
          </p:cNvSpPr>
          <p:nvPr/>
        </p:nvSpPr>
        <p:spPr>
          <a:xfrm>
            <a:off x="1619672" y="3507854"/>
            <a:ext cx="2232248" cy="432048"/>
          </a:xfrm>
          <a:prstGeom prst="rect">
            <a:avLst/>
          </a:prstGeom>
        </p:spPr>
        <p:txBody>
          <a:bodyPr>
            <a:normAutofit/>
          </a:bodyPr>
          <a:lstStyle>
            <a:lvl1pPr marL="88900" indent="-88900" algn="l" defTabSz="914400" rtl="0" eaLnBrk="1" latinLnBrk="0" hangingPunct="1">
              <a:spcBef>
                <a:spcPts val="1200"/>
              </a:spcBef>
              <a:buFont typeface="Lato Black" panose="020F0A02020204030203" pitchFamily="34" charset="0"/>
              <a:buChar char=" "/>
              <a:defRPr sz="1800" b="1" kern="1200">
                <a:solidFill>
                  <a:schemeClr val="tx1"/>
                </a:solidFill>
                <a:latin typeface="+mn-lt"/>
                <a:ea typeface="+mn-ea"/>
                <a:cs typeface="+mn-cs"/>
              </a:defRPr>
            </a:lvl1pPr>
            <a:lvl2pPr marL="358775" indent="-180000" algn="l" defTabSz="914400" rtl="0" eaLnBrk="1" latinLnBrk="0" hangingPunct="1">
              <a:spcBef>
                <a:spcPts val="600"/>
              </a:spcBef>
              <a:buClr>
                <a:schemeClr val="accent1"/>
              </a:buClr>
              <a:buFont typeface="Calibri" panose="020F0502020204030204" pitchFamily="34" charset="0"/>
              <a:buChar char="&gt;"/>
              <a:defRPr sz="1800" kern="1200">
                <a:solidFill>
                  <a:schemeClr val="tx1"/>
                </a:solidFill>
                <a:latin typeface="+mn-lt"/>
                <a:ea typeface="+mn-ea"/>
                <a:cs typeface="+mn-cs"/>
              </a:defRPr>
            </a:lvl2pPr>
            <a:lvl3pPr marL="539750" indent="-180000" algn="l" defTabSz="914400" rtl="0" eaLnBrk="1" latinLnBrk="0" hangingPunct="1">
              <a:spcBef>
                <a:spcPts val="600"/>
              </a:spcBef>
              <a:buClr>
                <a:schemeClr val="accent4"/>
              </a:buClr>
              <a:buFont typeface="Calibri" panose="020F0502020204030204" pitchFamily="34" charset="0"/>
              <a:buChar char="&gt;"/>
              <a:defRPr sz="1800" kern="1200">
                <a:solidFill>
                  <a:schemeClr val="tx1"/>
                </a:solidFill>
                <a:latin typeface="+mn-lt"/>
                <a:ea typeface="+mn-ea"/>
                <a:cs typeface="+mn-cs"/>
              </a:defRPr>
            </a:lvl3pPr>
            <a:lvl4pPr marL="720000" indent="-180000" algn="l" defTabSz="914400" rtl="0" eaLnBrk="1" latinLnBrk="0" hangingPunct="1">
              <a:spcBef>
                <a:spcPts val="600"/>
              </a:spcBef>
              <a:buClr>
                <a:schemeClr val="accent4"/>
              </a:buClr>
              <a:buFont typeface="Calibri" panose="020F0502020204030204" pitchFamily="34" charset="0"/>
              <a:buChar char="&gt;"/>
              <a:defRPr sz="1800" kern="1200">
                <a:solidFill>
                  <a:schemeClr val="tx1"/>
                </a:solidFill>
                <a:latin typeface="+mn-lt"/>
                <a:ea typeface="+mn-ea"/>
                <a:cs typeface="+mn-cs"/>
              </a:defRPr>
            </a:lvl4pPr>
            <a:lvl5pPr marL="900000" indent="-180000" algn="l" defTabSz="914400" rtl="0" eaLnBrk="1" latinLnBrk="0" hangingPunct="1">
              <a:spcBef>
                <a:spcPts val="600"/>
              </a:spcBef>
              <a:buClr>
                <a:schemeClr val="accent4"/>
              </a:buClr>
              <a:buFont typeface="Calibri" panose="020F0502020204030204" pitchFamily="34" charset="0"/>
              <a:buChar char="&gt;"/>
              <a:defRPr lang="en-GB" sz="1800" kern="1200" dirty="0">
                <a:solidFill>
                  <a:schemeClr val="tx1"/>
                </a:solidFill>
                <a:latin typeface="+mn-lt"/>
                <a:ea typeface="+mn-ea"/>
                <a:cs typeface="+mn-cs"/>
              </a:defRPr>
            </a:lvl5pPr>
            <a:lvl6pPr marL="900000" indent="-180000" algn="l" defTabSz="914400" rtl="0" eaLnBrk="1" latinLnBrk="0" hangingPunct="1">
              <a:spcBef>
                <a:spcPts val="600"/>
              </a:spcBef>
              <a:buClr>
                <a:schemeClr val="accent4"/>
              </a:buClr>
              <a:buFont typeface="Calibri" panose="020F0502020204030204" pitchFamily="34" charset="0"/>
              <a:buChar char="˃"/>
              <a:defRPr sz="1800" kern="1200">
                <a:solidFill>
                  <a:schemeClr val="tx1"/>
                </a:solidFill>
                <a:latin typeface="+mn-lt"/>
                <a:ea typeface="+mn-ea"/>
                <a:cs typeface="+mn-cs"/>
              </a:defRPr>
            </a:lvl6pPr>
            <a:lvl7pPr marL="900000" indent="-180000" algn="l" defTabSz="914400" rtl="0" eaLnBrk="1" latinLnBrk="0" hangingPunct="1">
              <a:spcBef>
                <a:spcPts val="600"/>
              </a:spcBef>
              <a:buClr>
                <a:schemeClr val="accent4"/>
              </a:buClr>
              <a:buFont typeface="Calibri" panose="020F0502020204030204" pitchFamily="34" charset="0"/>
              <a:buChar char="˃"/>
              <a:defRPr sz="1800" kern="1200">
                <a:solidFill>
                  <a:schemeClr val="tx1"/>
                </a:solidFill>
                <a:latin typeface="+mn-lt"/>
                <a:ea typeface="+mn-ea"/>
                <a:cs typeface="+mn-cs"/>
              </a:defRPr>
            </a:lvl7pPr>
            <a:lvl8pPr marL="900000" indent="-180000" algn="l" defTabSz="914400" rtl="0" eaLnBrk="1" latinLnBrk="0" hangingPunct="1">
              <a:spcBef>
                <a:spcPts val="600"/>
              </a:spcBef>
              <a:buClr>
                <a:schemeClr val="accent4"/>
              </a:buClr>
              <a:buFont typeface="Calibri" panose="020F0502020204030204" pitchFamily="34" charset="0"/>
              <a:buChar char="˃"/>
              <a:defRPr sz="1800" kern="1200">
                <a:solidFill>
                  <a:schemeClr val="tx1"/>
                </a:solidFill>
                <a:latin typeface="+mn-lt"/>
                <a:ea typeface="+mn-ea"/>
                <a:cs typeface="+mn-cs"/>
              </a:defRPr>
            </a:lvl8pPr>
            <a:lvl9pPr marL="900000" indent="-180000" algn="l" defTabSz="914400" rtl="0" eaLnBrk="1" latinLnBrk="0" hangingPunct="1">
              <a:spcBef>
                <a:spcPts val="600"/>
              </a:spcBef>
              <a:buClr>
                <a:schemeClr val="accent4"/>
              </a:buClr>
              <a:buFont typeface="Calibri" panose="020F0502020204030204" pitchFamily="34" charset="0"/>
              <a:buChar char="˃"/>
              <a:defRPr sz="1800" kern="1200">
                <a:solidFill>
                  <a:schemeClr val="tx1"/>
                </a:solidFill>
                <a:latin typeface="+mn-lt"/>
                <a:ea typeface="+mn-ea"/>
                <a:cs typeface="+mn-cs"/>
              </a:defRPr>
            </a:lvl9pPr>
          </a:lstStyle>
          <a:p>
            <a:pPr marL="269875" lvl="1" indent="0">
              <a:buNone/>
            </a:pPr>
            <a:r>
              <a:rPr lang="de-DE" sz="1600" dirty="0" smtClean="0"/>
              <a:t>Externer Strom</a:t>
            </a:r>
          </a:p>
        </p:txBody>
      </p:sp>
      <p:pic>
        <p:nvPicPr>
          <p:cNvPr id="23" name="Grafik 22"/>
          <p:cNvPicPr>
            <a:picLocks noChangeAspect="1"/>
          </p:cNvPicPr>
          <p:nvPr/>
        </p:nvPicPr>
        <p:blipFill>
          <a:blip r:embed="rId9">
            <a:clrChange>
              <a:clrFrom>
                <a:srgbClr val="FFFFFF"/>
              </a:clrFrom>
              <a:clrTo>
                <a:srgbClr val="FFFFFF">
                  <a:alpha val="0"/>
                </a:srgbClr>
              </a:clrTo>
            </a:clrChange>
          </a:blip>
          <a:stretch>
            <a:fillRect/>
          </a:stretch>
        </p:blipFill>
        <p:spPr>
          <a:xfrm>
            <a:off x="3419872" y="3507854"/>
            <a:ext cx="2222333" cy="384923"/>
          </a:xfrm>
          <a:prstGeom prst="rect">
            <a:avLst/>
          </a:prstGeom>
        </p:spPr>
      </p:pic>
    </p:spTree>
    <p:extLst>
      <p:ext uri="{BB962C8B-B14F-4D97-AF65-F5344CB8AC3E}">
        <p14:creationId xmlns:p14="http://schemas.microsoft.com/office/powerpoint/2010/main" val="37048692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3"/>
          </p:nvPr>
        </p:nvSpPr>
        <p:spPr/>
        <p:txBody>
          <a:bodyPr/>
          <a:lstStyle/>
          <a:p>
            <a:endParaRPr lang="de-DE" dirty="0"/>
          </a:p>
        </p:txBody>
      </p:sp>
      <p:sp>
        <p:nvSpPr>
          <p:cNvPr id="3" name="Titel 2"/>
          <p:cNvSpPr>
            <a:spLocks noGrp="1"/>
          </p:cNvSpPr>
          <p:nvPr>
            <p:ph type="title"/>
          </p:nvPr>
        </p:nvSpPr>
        <p:spPr/>
        <p:txBody>
          <a:bodyPr/>
          <a:lstStyle/>
          <a:p>
            <a:r>
              <a:rPr lang="de-DE" dirty="0" smtClean="0"/>
              <a:t>Benzin &amp; Diesel</a:t>
            </a:r>
            <a:endParaRPr lang="de-DE" dirty="0"/>
          </a:p>
        </p:txBody>
      </p:sp>
      <p:sp>
        <p:nvSpPr>
          <p:cNvPr id="6" name="Foliennummernplatzhalter 5"/>
          <p:cNvSpPr>
            <a:spLocks noGrp="1"/>
          </p:cNvSpPr>
          <p:nvPr>
            <p:ph type="sldNum" sz="quarter" idx="16"/>
          </p:nvPr>
        </p:nvSpPr>
        <p:spPr/>
        <p:txBody>
          <a:bodyPr/>
          <a:lstStyle/>
          <a:p>
            <a:fld id="{D2AF0525-6F57-470C-8749-21765908DC7F}" type="slidenum">
              <a:rPr lang="de-DE" smtClean="0"/>
              <a:pPr/>
              <a:t>6</a:t>
            </a:fld>
            <a:endParaRPr lang="de-DE" dirty="0"/>
          </a:p>
        </p:txBody>
      </p:sp>
      <p:pic>
        <p:nvPicPr>
          <p:cNvPr id="4" name="Grafik 3"/>
          <p:cNvPicPr>
            <a:picLocks noChangeAspect="1"/>
          </p:cNvPicPr>
          <p:nvPr/>
        </p:nvPicPr>
        <p:blipFill>
          <a:blip r:embed="rId3">
            <a:clrChange>
              <a:clrFrom>
                <a:srgbClr val="FFFFFF"/>
              </a:clrFrom>
              <a:clrTo>
                <a:srgbClr val="FFFFFF">
                  <a:alpha val="0"/>
                </a:srgbClr>
              </a:clrTo>
            </a:clrChange>
          </a:blip>
          <a:stretch>
            <a:fillRect/>
          </a:stretch>
        </p:blipFill>
        <p:spPr>
          <a:xfrm>
            <a:off x="395536" y="2427734"/>
            <a:ext cx="2016224" cy="577682"/>
          </a:xfrm>
          <a:prstGeom prst="rect">
            <a:avLst/>
          </a:prstGeom>
        </p:spPr>
      </p:pic>
      <p:sp>
        <p:nvSpPr>
          <p:cNvPr id="19" name="Text Box 8"/>
          <p:cNvSpPr txBox="1">
            <a:spLocks noChangeArrowheads="1"/>
          </p:cNvSpPr>
          <p:nvPr/>
        </p:nvSpPr>
        <p:spPr bwMode="auto">
          <a:xfrm>
            <a:off x="2699792" y="2355726"/>
            <a:ext cx="222368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da-DK" altLang="de-DE" sz="4800" dirty="0" smtClean="0">
                <a:solidFill>
                  <a:schemeClr val="tx1">
                    <a:lumMod val="50000"/>
                  </a:schemeClr>
                </a:solidFill>
              </a:rPr>
              <a:t>=  30 x </a:t>
            </a:r>
            <a:endParaRPr lang="da-DK" altLang="de-DE" sz="6000" dirty="0">
              <a:solidFill>
                <a:schemeClr val="tx1">
                  <a:lumMod val="50000"/>
                </a:schemeClr>
              </a:solidFill>
            </a:endParaRPr>
          </a:p>
        </p:txBody>
      </p:sp>
      <p:pic>
        <p:nvPicPr>
          <p:cNvPr id="11" name="Grafik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32040" y="1741407"/>
            <a:ext cx="3852852" cy="2558535"/>
          </a:xfrm>
          <a:prstGeom prst="rect">
            <a:avLst/>
          </a:prstGeom>
        </p:spPr>
      </p:pic>
      <p:sp>
        <p:nvSpPr>
          <p:cNvPr id="20" name="Inhaltsplatzhalter 6"/>
          <p:cNvSpPr txBox="1">
            <a:spLocks/>
          </p:cNvSpPr>
          <p:nvPr/>
        </p:nvSpPr>
        <p:spPr>
          <a:xfrm>
            <a:off x="251520" y="1060450"/>
            <a:ext cx="8640960" cy="575196"/>
          </a:xfrm>
          <a:prstGeom prst="rect">
            <a:avLst/>
          </a:prstGeom>
        </p:spPr>
        <p:txBody>
          <a:bodyPr>
            <a:noAutofit/>
          </a:bodyPr>
          <a:lstStyle>
            <a:lvl1pPr marL="88900" indent="-88900" algn="l" defTabSz="914400" rtl="0" eaLnBrk="1" latinLnBrk="0" hangingPunct="1">
              <a:spcBef>
                <a:spcPts val="1200"/>
              </a:spcBef>
              <a:buFont typeface="Lato Black" panose="020F0A02020204030203" pitchFamily="34" charset="0"/>
              <a:buChar char=" "/>
              <a:defRPr sz="1800" b="1" kern="1200">
                <a:solidFill>
                  <a:schemeClr val="tx1"/>
                </a:solidFill>
                <a:latin typeface="+mn-lt"/>
                <a:ea typeface="+mn-ea"/>
                <a:cs typeface="+mn-cs"/>
              </a:defRPr>
            </a:lvl1pPr>
            <a:lvl2pPr marL="358775" indent="-180000" algn="l" defTabSz="914400" rtl="0" eaLnBrk="1" latinLnBrk="0" hangingPunct="1">
              <a:spcBef>
                <a:spcPts val="600"/>
              </a:spcBef>
              <a:buClr>
                <a:schemeClr val="accent1"/>
              </a:buClr>
              <a:buFont typeface="Calibri" panose="020F0502020204030204" pitchFamily="34" charset="0"/>
              <a:buChar char="&gt;"/>
              <a:defRPr sz="1800" kern="1200">
                <a:solidFill>
                  <a:schemeClr val="tx1"/>
                </a:solidFill>
                <a:latin typeface="+mn-lt"/>
                <a:ea typeface="+mn-ea"/>
                <a:cs typeface="+mn-cs"/>
              </a:defRPr>
            </a:lvl2pPr>
            <a:lvl3pPr marL="539750" indent="-180000" algn="l" defTabSz="914400" rtl="0" eaLnBrk="1" latinLnBrk="0" hangingPunct="1">
              <a:spcBef>
                <a:spcPts val="600"/>
              </a:spcBef>
              <a:buClr>
                <a:schemeClr val="accent4"/>
              </a:buClr>
              <a:buFont typeface="Calibri" panose="020F0502020204030204" pitchFamily="34" charset="0"/>
              <a:buChar char="&gt;"/>
              <a:defRPr sz="1800" kern="1200">
                <a:solidFill>
                  <a:schemeClr val="tx1"/>
                </a:solidFill>
                <a:latin typeface="+mn-lt"/>
                <a:ea typeface="+mn-ea"/>
                <a:cs typeface="+mn-cs"/>
              </a:defRPr>
            </a:lvl3pPr>
            <a:lvl4pPr marL="720000" indent="-180000" algn="l" defTabSz="914400" rtl="0" eaLnBrk="1" latinLnBrk="0" hangingPunct="1">
              <a:spcBef>
                <a:spcPts val="600"/>
              </a:spcBef>
              <a:buClr>
                <a:schemeClr val="accent4"/>
              </a:buClr>
              <a:buFont typeface="Calibri" panose="020F0502020204030204" pitchFamily="34" charset="0"/>
              <a:buChar char="&gt;"/>
              <a:defRPr sz="1800" kern="1200">
                <a:solidFill>
                  <a:schemeClr val="tx1"/>
                </a:solidFill>
                <a:latin typeface="+mn-lt"/>
                <a:ea typeface="+mn-ea"/>
                <a:cs typeface="+mn-cs"/>
              </a:defRPr>
            </a:lvl4pPr>
            <a:lvl5pPr marL="900000" indent="-180000" algn="l" defTabSz="914400" rtl="0" eaLnBrk="1" latinLnBrk="0" hangingPunct="1">
              <a:spcBef>
                <a:spcPts val="600"/>
              </a:spcBef>
              <a:buClr>
                <a:schemeClr val="accent4"/>
              </a:buClr>
              <a:buFont typeface="Calibri" panose="020F0502020204030204" pitchFamily="34" charset="0"/>
              <a:buChar char="&gt;"/>
              <a:defRPr lang="en-GB" sz="1800" kern="1200" dirty="0">
                <a:solidFill>
                  <a:schemeClr val="tx1"/>
                </a:solidFill>
                <a:latin typeface="+mn-lt"/>
                <a:ea typeface="+mn-ea"/>
                <a:cs typeface="+mn-cs"/>
              </a:defRPr>
            </a:lvl5pPr>
            <a:lvl6pPr marL="900000" indent="-180000" algn="l" defTabSz="914400" rtl="0" eaLnBrk="1" latinLnBrk="0" hangingPunct="1">
              <a:spcBef>
                <a:spcPts val="600"/>
              </a:spcBef>
              <a:buClr>
                <a:schemeClr val="accent4"/>
              </a:buClr>
              <a:buFont typeface="Calibri" panose="020F0502020204030204" pitchFamily="34" charset="0"/>
              <a:buChar char="˃"/>
              <a:defRPr sz="1800" kern="1200">
                <a:solidFill>
                  <a:schemeClr val="tx1"/>
                </a:solidFill>
                <a:latin typeface="+mn-lt"/>
                <a:ea typeface="+mn-ea"/>
                <a:cs typeface="+mn-cs"/>
              </a:defRPr>
            </a:lvl6pPr>
            <a:lvl7pPr marL="900000" indent="-180000" algn="l" defTabSz="914400" rtl="0" eaLnBrk="1" latinLnBrk="0" hangingPunct="1">
              <a:spcBef>
                <a:spcPts val="600"/>
              </a:spcBef>
              <a:buClr>
                <a:schemeClr val="accent4"/>
              </a:buClr>
              <a:buFont typeface="Calibri" panose="020F0502020204030204" pitchFamily="34" charset="0"/>
              <a:buChar char="˃"/>
              <a:defRPr sz="1800" kern="1200">
                <a:solidFill>
                  <a:schemeClr val="tx1"/>
                </a:solidFill>
                <a:latin typeface="+mn-lt"/>
                <a:ea typeface="+mn-ea"/>
                <a:cs typeface="+mn-cs"/>
              </a:defRPr>
            </a:lvl7pPr>
            <a:lvl8pPr marL="900000" indent="-180000" algn="l" defTabSz="914400" rtl="0" eaLnBrk="1" latinLnBrk="0" hangingPunct="1">
              <a:spcBef>
                <a:spcPts val="600"/>
              </a:spcBef>
              <a:buClr>
                <a:schemeClr val="accent4"/>
              </a:buClr>
              <a:buFont typeface="Calibri" panose="020F0502020204030204" pitchFamily="34" charset="0"/>
              <a:buChar char="˃"/>
              <a:defRPr sz="1800" kern="1200">
                <a:solidFill>
                  <a:schemeClr val="tx1"/>
                </a:solidFill>
                <a:latin typeface="+mn-lt"/>
                <a:ea typeface="+mn-ea"/>
                <a:cs typeface="+mn-cs"/>
              </a:defRPr>
            </a:lvl8pPr>
            <a:lvl9pPr marL="900000" indent="-180000" algn="l" defTabSz="914400" rtl="0" eaLnBrk="1" latinLnBrk="0" hangingPunct="1">
              <a:spcBef>
                <a:spcPts val="600"/>
              </a:spcBef>
              <a:buClr>
                <a:schemeClr val="accent4"/>
              </a:buClr>
              <a:buFont typeface="Calibri" panose="020F0502020204030204" pitchFamily="34" charset="0"/>
              <a:buChar char="˃"/>
              <a:defRPr sz="1800" kern="1200">
                <a:solidFill>
                  <a:schemeClr val="tx1"/>
                </a:solidFill>
                <a:latin typeface="+mn-lt"/>
                <a:ea typeface="+mn-ea"/>
                <a:cs typeface="+mn-cs"/>
              </a:defRPr>
            </a:lvl9pPr>
          </a:lstStyle>
          <a:p>
            <a:pPr marL="555625" lvl="1" indent="-285750"/>
            <a:r>
              <a:rPr lang="de-DE" sz="1900" dirty="0" smtClean="0"/>
              <a:t>30 Tankfüllungen eines Kombiwagens. </a:t>
            </a:r>
          </a:p>
        </p:txBody>
      </p:sp>
    </p:spTree>
    <p:extLst>
      <p:ext uri="{BB962C8B-B14F-4D97-AF65-F5344CB8AC3E}">
        <p14:creationId xmlns:p14="http://schemas.microsoft.com/office/powerpoint/2010/main" val="34471944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3"/>
          </p:nvPr>
        </p:nvSpPr>
        <p:spPr/>
        <p:txBody>
          <a:bodyPr/>
          <a:lstStyle/>
          <a:p>
            <a:endParaRPr lang="de-DE" dirty="0"/>
          </a:p>
        </p:txBody>
      </p:sp>
      <p:sp>
        <p:nvSpPr>
          <p:cNvPr id="3" name="Titel 2"/>
          <p:cNvSpPr>
            <a:spLocks noGrp="1"/>
          </p:cNvSpPr>
          <p:nvPr>
            <p:ph type="title"/>
          </p:nvPr>
        </p:nvSpPr>
        <p:spPr/>
        <p:txBody>
          <a:bodyPr/>
          <a:lstStyle/>
          <a:p>
            <a:r>
              <a:rPr lang="de-DE" dirty="0" smtClean="0"/>
              <a:t>Externer Strom</a:t>
            </a:r>
            <a:endParaRPr lang="de-DE" dirty="0"/>
          </a:p>
        </p:txBody>
      </p:sp>
      <p:sp>
        <p:nvSpPr>
          <p:cNvPr id="6" name="Foliennummernplatzhalter 5"/>
          <p:cNvSpPr>
            <a:spLocks noGrp="1"/>
          </p:cNvSpPr>
          <p:nvPr>
            <p:ph type="sldNum" sz="quarter" idx="16"/>
          </p:nvPr>
        </p:nvSpPr>
        <p:spPr/>
        <p:txBody>
          <a:bodyPr/>
          <a:lstStyle/>
          <a:p>
            <a:fld id="{D2AF0525-6F57-470C-8749-21765908DC7F}" type="slidenum">
              <a:rPr lang="de-DE" smtClean="0"/>
              <a:pPr/>
              <a:t>7</a:t>
            </a:fld>
            <a:endParaRPr lang="de-DE" dirty="0"/>
          </a:p>
        </p:txBody>
      </p:sp>
      <p:grpSp>
        <p:nvGrpSpPr>
          <p:cNvPr id="4" name="Gruppieren 3"/>
          <p:cNvGrpSpPr/>
          <p:nvPr/>
        </p:nvGrpSpPr>
        <p:grpSpPr>
          <a:xfrm>
            <a:off x="179512" y="1635646"/>
            <a:ext cx="4400923" cy="830997"/>
            <a:chOff x="179512" y="1812761"/>
            <a:chExt cx="4400923" cy="830997"/>
          </a:xfrm>
        </p:grpSpPr>
        <p:sp>
          <p:nvSpPr>
            <p:cNvPr id="19" name="Text Box 8"/>
            <p:cNvSpPr txBox="1">
              <a:spLocks noChangeArrowheads="1"/>
            </p:cNvSpPr>
            <p:nvPr/>
          </p:nvSpPr>
          <p:spPr bwMode="auto">
            <a:xfrm>
              <a:off x="2699792" y="1812761"/>
              <a:ext cx="188064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da-DK" altLang="de-DE" sz="4800" dirty="0" smtClean="0">
                  <a:solidFill>
                    <a:schemeClr val="tx1">
                      <a:lumMod val="50000"/>
                    </a:schemeClr>
                  </a:solidFill>
                </a:rPr>
                <a:t>=  7 x </a:t>
              </a:r>
              <a:endParaRPr lang="da-DK" altLang="de-DE" sz="6000" dirty="0">
                <a:solidFill>
                  <a:schemeClr val="tx1">
                    <a:lumMod val="50000"/>
                  </a:schemeClr>
                </a:solidFill>
              </a:endParaRPr>
            </a:p>
          </p:txBody>
        </p:sp>
        <p:pic>
          <p:nvPicPr>
            <p:cNvPr id="8" name="Grafik 7"/>
            <p:cNvPicPr>
              <a:picLocks noChangeAspect="1"/>
            </p:cNvPicPr>
            <p:nvPr/>
          </p:nvPicPr>
          <p:blipFill>
            <a:blip r:embed="rId3">
              <a:clrChange>
                <a:clrFrom>
                  <a:srgbClr val="FFFFFF"/>
                </a:clrFrom>
                <a:clrTo>
                  <a:srgbClr val="FFFFFF">
                    <a:alpha val="0"/>
                  </a:srgbClr>
                </a:clrTo>
              </a:clrChange>
            </a:blip>
            <a:stretch>
              <a:fillRect/>
            </a:stretch>
          </p:blipFill>
          <p:spPr>
            <a:xfrm>
              <a:off x="179512" y="2013323"/>
              <a:ext cx="2392578" cy="414411"/>
            </a:xfrm>
            <a:prstGeom prst="rect">
              <a:avLst/>
            </a:prstGeom>
          </p:spPr>
        </p:pic>
      </p:grpSp>
      <p:graphicFrame>
        <p:nvGraphicFramePr>
          <p:cNvPr id="10" name="Diagramm 9"/>
          <p:cNvGraphicFramePr/>
          <p:nvPr>
            <p:extLst>
              <p:ext uri="{D42A27DB-BD31-4B8C-83A1-F6EECF244321}">
                <p14:modId xmlns:p14="http://schemas.microsoft.com/office/powerpoint/2010/main" val="352873909"/>
              </p:ext>
            </p:extLst>
          </p:nvPr>
        </p:nvGraphicFramePr>
        <p:xfrm>
          <a:off x="683568" y="3075806"/>
          <a:ext cx="3696072" cy="1959992"/>
        </p:xfrm>
        <a:graphic>
          <a:graphicData uri="http://schemas.openxmlformats.org/drawingml/2006/chart">
            <c:chart xmlns:c="http://schemas.openxmlformats.org/drawingml/2006/chart" xmlns:r="http://schemas.openxmlformats.org/officeDocument/2006/relationships" r:id="rId4"/>
          </a:graphicData>
        </a:graphic>
      </p:graphicFrame>
      <p:pic>
        <p:nvPicPr>
          <p:cNvPr id="12" name="Grafik 11"/>
          <p:cNvPicPr>
            <a:picLocks noChangeAspect="1"/>
          </p:cNvPicPr>
          <p:nvPr/>
        </p:nvPicPr>
        <p:blipFill>
          <a:blip r:embed="rId5"/>
          <a:stretch>
            <a:fillRect/>
          </a:stretch>
        </p:blipFill>
        <p:spPr>
          <a:xfrm>
            <a:off x="4716016" y="1779662"/>
            <a:ext cx="4096814" cy="2839575"/>
          </a:xfrm>
          <a:prstGeom prst="rect">
            <a:avLst/>
          </a:prstGeom>
        </p:spPr>
      </p:pic>
      <p:sp>
        <p:nvSpPr>
          <p:cNvPr id="14" name="Inhaltsplatzhalter 6"/>
          <p:cNvSpPr txBox="1">
            <a:spLocks/>
          </p:cNvSpPr>
          <p:nvPr/>
        </p:nvSpPr>
        <p:spPr>
          <a:xfrm>
            <a:off x="251520" y="1060450"/>
            <a:ext cx="8640960" cy="575196"/>
          </a:xfrm>
          <a:prstGeom prst="rect">
            <a:avLst/>
          </a:prstGeom>
        </p:spPr>
        <p:txBody>
          <a:bodyPr>
            <a:noAutofit/>
          </a:bodyPr>
          <a:lstStyle>
            <a:lvl1pPr marL="88900" indent="-88900" algn="l" defTabSz="914400" rtl="0" eaLnBrk="1" latinLnBrk="0" hangingPunct="1">
              <a:spcBef>
                <a:spcPts val="1200"/>
              </a:spcBef>
              <a:buFont typeface="Lato Black" panose="020F0A02020204030203" pitchFamily="34" charset="0"/>
              <a:buChar char=" "/>
              <a:defRPr sz="1800" b="1" kern="1200">
                <a:solidFill>
                  <a:schemeClr val="tx1"/>
                </a:solidFill>
                <a:latin typeface="+mn-lt"/>
                <a:ea typeface="+mn-ea"/>
                <a:cs typeface="+mn-cs"/>
              </a:defRPr>
            </a:lvl1pPr>
            <a:lvl2pPr marL="358775" indent="-180000" algn="l" defTabSz="914400" rtl="0" eaLnBrk="1" latinLnBrk="0" hangingPunct="1">
              <a:spcBef>
                <a:spcPts val="600"/>
              </a:spcBef>
              <a:buClr>
                <a:schemeClr val="accent1"/>
              </a:buClr>
              <a:buFont typeface="Calibri" panose="020F0502020204030204" pitchFamily="34" charset="0"/>
              <a:buChar char="&gt;"/>
              <a:defRPr sz="1800" kern="1200">
                <a:solidFill>
                  <a:schemeClr val="tx1"/>
                </a:solidFill>
                <a:latin typeface="+mn-lt"/>
                <a:ea typeface="+mn-ea"/>
                <a:cs typeface="+mn-cs"/>
              </a:defRPr>
            </a:lvl2pPr>
            <a:lvl3pPr marL="539750" indent="-180000" algn="l" defTabSz="914400" rtl="0" eaLnBrk="1" latinLnBrk="0" hangingPunct="1">
              <a:spcBef>
                <a:spcPts val="600"/>
              </a:spcBef>
              <a:buClr>
                <a:schemeClr val="accent4"/>
              </a:buClr>
              <a:buFont typeface="Calibri" panose="020F0502020204030204" pitchFamily="34" charset="0"/>
              <a:buChar char="&gt;"/>
              <a:defRPr sz="1800" kern="1200">
                <a:solidFill>
                  <a:schemeClr val="tx1"/>
                </a:solidFill>
                <a:latin typeface="+mn-lt"/>
                <a:ea typeface="+mn-ea"/>
                <a:cs typeface="+mn-cs"/>
              </a:defRPr>
            </a:lvl3pPr>
            <a:lvl4pPr marL="720000" indent="-180000" algn="l" defTabSz="914400" rtl="0" eaLnBrk="1" latinLnBrk="0" hangingPunct="1">
              <a:spcBef>
                <a:spcPts val="600"/>
              </a:spcBef>
              <a:buClr>
                <a:schemeClr val="accent4"/>
              </a:buClr>
              <a:buFont typeface="Calibri" panose="020F0502020204030204" pitchFamily="34" charset="0"/>
              <a:buChar char="&gt;"/>
              <a:defRPr sz="1800" kern="1200">
                <a:solidFill>
                  <a:schemeClr val="tx1"/>
                </a:solidFill>
                <a:latin typeface="+mn-lt"/>
                <a:ea typeface="+mn-ea"/>
                <a:cs typeface="+mn-cs"/>
              </a:defRPr>
            </a:lvl4pPr>
            <a:lvl5pPr marL="900000" indent="-180000" algn="l" defTabSz="914400" rtl="0" eaLnBrk="1" latinLnBrk="0" hangingPunct="1">
              <a:spcBef>
                <a:spcPts val="600"/>
              </a:spcBef>
              <a:buClr>
                <a:schemeClr val="accent4"/>
              </a:buClr>
              <a:buFont typeface="Calibri" panose="020F0502020204030204" pitchFamily="34" charset="0"/>
              <a:buChar char="&gt;"/>
              <a:defRPr lang="en-GB" sz="1800" kern="1200" dirty="0">
                <a:solidFill>
                  <a:schemeClr val="tx1"/>
                </a:solidFill>
                <a:latin typeface="+mn-lt"/>
                <a:ea typeface="+mn-ea"/>
                <a:cs typeface="+mn-cs"/>
              </a:defRPr>
            </a:lvl5pPr>
            <a:lvl6pPr marL="900000" indent="-180000" algn="l" defTabSz="914400" rtl="0" eaLnBrk="1" latinLnBrk="0" hangingPunct="1">
              <a:spcBef>
                <a:spcPts val="600"/>
              </a:spcBef>
              <a:buClr>
                <a:schemeClr val="accent4"/>
              </a:buClr>
              <a:buFont typeface="Calibri" panose="020F0502020204030204" pitchFamily="34" charset="0"/>
              <a:buChar char="˃"/>
              <a:defRPr sz="1800" kern="1200">
                <a:solidFill>
                  <a:schemeClr val="tx1"/>
                </a:solidFill>
                <a:latin typeface="+mn-lt"/>
                <a:ea typeface="+mn-ea"/>
                <a:cs typeface="+mn-cs"/>
              </a:defRPr>
            </a:lvl6pPr>
            <a:lvl7pPr marL="900000" indent="-180000" algn="l" defTabSz="914400" rtl="0" eaLnBrk="1" latinLnBrk="0" hangingPunct="1">
              <a:spcBef>
                <a:spcPts val="600"/>
              </a:spcBef>
              <a:buClr>
                <a:schemeClr val="accent4"/>
              </a:buClr>
              <a:buFont typeface="Calibri" panose="020F0502020204030204" pitchFamily="34" charset="0"/>
              <a:buChar char="˃"/>
              <a:defRPr sz="1800" kern="1200">
                <a:solidFill>
                  <a:schemeClr val="tx1"/>
                </a:solidFill>
                <a:latin typeface="+mn-lt"/>
                <a:ea typeface="+mn-ea"/>
                <a:cs typeface="+mn-cs"/>
              </a:defRPr>
            </a:lvl7pPr>
            <a:lvl8pPr marL="900000" indent="-180000" algn="l" defTabSz="914400" rtl="0" eaLnBrk="1" latinLnBrk="0" hangingPunct="1">
              <a:spcBef>
                <a:spcPts val="600"/>
              </a:spcBef>
              <a:buClr>
                <a:schemeClr val="accent4"/>
              </a:buClr>
              <a:buFont typeface="Calibri" panose="020F0502020204030204" pitchFamily="34" charset="0"/>
              <a:buChar char="˃"/>
              <a:defRPr sz="1800" kern="1200">
                <a:solidFill>
                  <a:schemeClr val="tx1"/>
                </a:solidFill>
                <a:latin typeface="+mn-lt"/>
                <a:ea typeface="+mn-ea"/>
                <a:cs typeface="+mn-cs"/>
              </a:defRPr>
            </a:lvl8pPr>
            <a:lvl9pPr marL="900000" indent="-180000" algn="l" defTabSz="914400" rtl="0" eaLnBrk="1" latinLnBrk="0" hangingPunct="1">
              <a:spcBef>
                <a:spcPts val="600"/>
              </a:spcBef>
              <a:buClr>
                <a:schemeClr val="accent4"/>
              </a:buClr>
              <a:buFont typeface="Calibri" panose="020F0502020204030204" pitchFamily="34" charset="0"/>
              <a:buChar char="˃"/>
              <a:defRPr sz="1800" kern="1200">
                <a:solidFill>
                  <a:schemeClr val="tx1"/>
                </a:solidFill>
                <a:latin typeface="+mn-lt"/>
                <a:ea typeface="+mn-ea"/>
                <a:cs typeface="+mn-cs"/>
              </a:defRPr>
            </a:lvl9pPr>
          </a:lstStyle>
          <a:p>
            <a:pPr marL="555625" lvl="1" indent="-285750"/>
            <a:r>
              <a:rPr lang="de-DE" sz="1900" dirty="0" smtClean="0"/>
              <a:t>Jährlicher Stromverbrauch von ca. 7 Zweipersonenhaushalten. </a:t>
            </a:r>
          </a:p>
        </p:txBody>
      </p:sp>
      <p:sp>
        <p:nvSpPr>
          <p:cNvPr id="11" name="Inhaltsplatzhalter 6"/>
          <p:cNvSpPr txBox="1">
            <a:spLocks/>
          </p:cNvSpPr>
          <p:nvPr/>
        </p:nvSpPr>
        <p:spPr>
          <a:xfrm>
            <a:off x="467544" y="2716634"/>
            <a:ext cx="3816424" cy="575196"/>
          </a:xfrm>
          <a:prstGeom prst="rect">
            <a:avLst/>
          </a:prstGeom>
        </p:spPr>
        <p:txBody>
          <a:bodyPr>
            <a:noAutofit/>
          </a:bodyPr>
          <a:lstStyle>
            <a:lvl1pPr marL="88900" indent="-88900" algn="l" defTabSz="914400" rtl="0" eaLnBrk="1" latinLnBrk="0" hangingPunct="1">
              <a:spcBef>
                <a:spcPts val="1200"/>
              </a:spcBef>
              <a:buFont typeface="Lato Black" panose="020F0A02020204030203" pitchFamily="34" charset="0"/>
              <a:buChar char=" "/>
              <a:defRPr sz="1800" b="1" kern="1200">
                <a:solidFill>
                  <a:schemeClr val="tx1"/>
                </a:solidFill>
                <a:latin typeface="+mn-lt"/>
                <a:ea typeface="+mn-ea"/>
                <a:cs typeface="+mn-cs"/>
              </a:defRPr>
            </a:lvl1pPr>
            <a:lvl2pPr marL="358775" indent="-180000" algn="l" defTabSz="914400" rtl="0" eaLnBrk="1" latinLnBrk="0" hangingPunct="1">
              <a:spcBef>
                <a:spcPts val="600"/>
              </a:spcBef>
              <a:buClr>
                <a:schemeClr val="accent1"/>
              </a:buClr>
              <a:buFont typeface="Calibri" panose="020F0502020204030204" pitchFamily="34" charset="0"/>
              <a:buChar char="&gt;"/>
              <a:defRPr sz="1800" kern="1200">
                <a:solidFill>
                  <a:schemeClr val="tx1"/>
                </a:solidFill>
                <a:latin typeface="+mn-lt"/>
                <a:ea typeface="+mn-ea"/>
                <a:cs typeface="+mn-cs"/>
              </a:defRPr>
            </a:lvl2pPr>
            <a:lvl3pPr marL="539750" indent="-180000" algn="l" defTabSz="914400" rtl="0" eaLnBrk="1" latinLnBrk="0" hangingPunct="1">
              <a:spcBef>
                <a:spcPts val="600"/>
              </a:spcBef>
              <a:buClr>
                <a:schemeClr val="accent4"/>
              </a:buClr>
              <a:buFont typeface="Calibri" panose="020F0502020204030204" pitchFamily="34" charset="0"/>
              <a:buChar char="&gt;"/>
              <a:defRPr sz="1800" kern="1200">
                <a:solidFill>
                  <a:schemeClr val="tx1"/>
                </a:solidFill>
                <a:latin typeface="+mn-lt"/>
                <a:ea typeface="+mn-ea"/>
                <a:cs typeface="+mn-cs"/>
              </a:defRPr>
            </a:lvl3pPr>
            <a:lvl4pPr marL="720000" indent="-180000" algn="l" defTabSz="914400" rtl="0" eaLnBrk="1" latinLnBrk="0" hangingPunct="1">
              <a:spcBef>
                <a:spcPts val="600"/>
              </a:spcBef>
              <a:buClr>
                <a:schemeClr val="accent4"/>
              </a:buClr>
              <a:buFont typeface="Calibri" panose="020F0502020204030204" pitchFamily="34" charset="0"/>
              <a:buChar char="&gt;"/>
              <a:defRPr sz="1800" kern="1200">
                <a:solidFill>
                  <a:schemeClr val="tx1"/>
                </a:solidFill>
                <a:latin typeface="+mn-lt"/>
                <a:ea typeface="+mn-ea"/>
                <a:cs typeface="+mn-cs"/>
              </a:defRPr>
            </a:lvl4pPr>
            <a:lvl5pPr marL="900000" indent="-180000" algn="l" defTabSz="914400" rtl="0" eaLnBrk="1" latinLnBrk="0" hangingPunct="1">
              <a:spcBef>
                <a:spcPts val="600"/>
              </a:spcBef>
              <a:buClr>
                <a:schemeClr val="accent4"/>
              </a:buClr>
              <a:buFont typeface="Calibri" panose="020F0502020204030204" pitchFamily="34" charset="0"/>
              <a:buChar char="&gt;"/>
              <a:defRPr lang="en-GB" sz="1800" kern="1200" dirty="0">
                <a:solidFill>
                  <a:schemeClr val="tx1"/>
                </a:solidFill>
                <a:latin typeface="+mn-lt"/>
                <a:ea typeface="+mn-ea"/>
                <a:cs typeface="+mn-cs"/>
              </a:defRPr>
            </a:lvl5pPr>
            <a:lvl6pPr marL="900000" indent="-180000" algn="l" defTabSz="914400" rtl="0" eaLnBrk="1" latinLnBrk="0" hangingPunct="1">
              <a:spcBef>
                <a:spcPts val="600"/>
              </a:spcBef>
              <a:buClr>
                <a:schemeClr val="accent4"/>
              </a:buClr>
              <a:buFont typeface="Calibri" panose="020F0502020204030204" pitchFamily="34" charset="0"/>
              <a:buChar char="˃"/>
              <a:defRPr sz="1800" kern="1200">
                <a:solidFill>
                  <a:schemeClr val="tx1"/>
                </a:solidFill>
                <a:latin typeface="+mn-lt"/>
                <a:ea typeface="+mn-ea"/>
                <a:cs typeface="+mn-cs"/>
              </a:defRPr>
            </a:lvl6pPr>
            <a:lvl7pPr marL="900000" indent="-180000" algn="l" defTabSz="914400" rtl="0" eaLnBrk="1" latinLnBrk="0" hangingPunct="1">
              <a:spcBef>
                <a:spcPts val="600"/>
              </a:spcBef>
              <a:buClr>
                <a:schemeClr val="accent4"/>
              </a:buClr>
              <a:buFont typeface="Calibri" panose="020F0502020204030204" pitchFamily="34" charset="0"/>
              <a:buChar char="˃"/>
              <a:defRPr sz="1800" kern="1200">
                <a:solidFill>
                  <a:schemeClr val="tx1"/>
                </a:solidFill>
                <a:latin typeface="+mn-lt"/>
                <a:ea typeface="+mn-ea"/>
                <a:cs typeface="+mn-cs"/>
              </a:defRPr>
            </a:lvl7pPr>
            <a:lvl8pPr marL="900000" indent="-180000" algn="l" defTabSz="914400" rtl="0" eaLnBrk="1" latinLnBrk="0" hangingPunct="1">
              <a:spcBef>
                <a:spcPts val="600"/>
              </a:spcBef>
              <a:buClr>
                <a:schemeClr val="accent4"/>
              </a:buClr>
              <a:buFont typeface="Calibri" panose="020F0502020204030204" pitchFamily="34" charset="0"/>
              <a:buChar char="˃"/>
              <a:defRPr sz="1800" kern="1200">
                <a:solidFill>
                  <a:schemeClr val="tx1"/>
                </a:solidFill>
                <a:latin typeface="+mn-lt"/>
                <a:ea typeface="+mn-ea"/>
                <a:cs typeface="+mn-cs"/>
              </a:defRPr>
            </a:lvl8pPr>
            <a:lvl9pPr marL="900000" indent="-180000" algn="l" defTabSz="914400" rtl="0" eaLnBrk="1" latinLnBrk="0" hangingPunct="1">
              <a:spcBef>
                <a:spcPts val="600"/>
              </a:spcBef>
              <a:buClr>
                <a:schemeClr val="accent4"/>
              </a:buClr>
              <a:buFont typeface="Calibri" panose="020F0502020204030204" pitchFamily="34" charset="0"/>
              <a:buChar char="˃"/>
              <a:defRPr sz="1800" kern="1200">
                <a:solidFill>
                  <a:schemeClr val="tx1"/>
                </a:solidFill>
                <a:latin typeface="+mn-lt"/>
                <a:ea typeface="+mn-ea"/>
                <a:cs typeface="+mn-cs"/>
              </a:defRPr>
            </a:lvl9pPr>
          </a:lstStyle>
          <a:p>
            <a:pPr marL="0" indent="0">
              <a:buNone/>
            </a:pPr>
            <a:r>
              <a:rPr lang="de-DE" sz="1400" dirty="0"/>
              <a:t>Quiz</a:t>
            </a:r>
            <a:r>
              <a:rPr lang="de-DE" sz="1400" b="0" dirty="0"/>
              <a:t>: aus welchen Energieformen setzt sich der deutsche </a:t>
            </a:r>
            <a:r>
              <a:rPr lang="de-DE" sz="1400" b="0" dirty="0" err="1"/>
              <a:t>Strommix</a:t>
            </a:r>
            <a:r>
              <a:rPr lang="de-DE" sz="1400" b="0" dirty="0"/>
              <a:t> im Jahr 2018 zusammen? </a:t>
            </a:r>
          </a:p>
        </p:txBody>
      </p:sp>
    </p:spTree>
    <p:extLst>
      <p:ext uri="{BB962C8B-B14F-4D97-AF65-F5344CB8AC3E}">
        <p14:creationId xmlns:p14="http://schemas.microsoft.com/office/powerpoint/2010/main" val="33643916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3"/>
          </p:nvPr>
        </p:nvSpPr>
        <p:spPr/>
        <p:txBody>
          <a:bodyPr/>
          <a:lstStyle/>
          <a:p>
            <a:endParaRPr lang="de-DE" dirty="0"/>
          </a:p>
        </p:txBody>
      </p:sp>
      <p:sp>
        <p:nvSpPr>
          <p:cNvPr id="3" name="Titel 2"/>
          <p:cNvSpPr>
            <a:spLocks noGrp="1"/>
          </p:cNvSpPr>
          <p:nvPr>
            <p:ph type="title"/>
          </p:nvPr>
        </p:nvSpPr>
        <p:spPr/>
        <p:txBody>
          <a:bodyPr/>
          <a:lstStyle/>
          <a:p>
            <a:r>
              <a:rPr lang="de-DE" dirty="0" smtClean="0"/>
              <a:t>Solarkraft</a:t>
            </a:r>
            <a:endParaRPr lang="de-DE" dirty="0"/>
          </a:p>
        </p:txBody>
      </p:sp>
      <p:sp>
        <p:nvSpPr>
          <p:cNvPr id="6" name="Foliennummernplatzhalter 5"/>
          <p:cNvSpPr>
            <a:spLocks noGrp="1"/>
          </p:cNvSpPr>
          <p:nvPr>
            <p:ph type="sldNum" sz="quarter" idx="16"/>
          </p:nvPr>
        </p:nvSpPr>
        <p:spPr/>
        <p:txBody>
          <a:bodyPr/>
          <a:lstStyle/>
          <a:p>
            <a:fld id="{D2AF0525-6F57-470C-8749-21765908DC7F}" type="slidenum">
              <a:rPr lang="de-DE" smtClean="0"/>
              <a:pPr/>
              <a:t>8</a:t>
            </a:fld>
            <a:endParaRPr lang="de-DE" dirty="0"/>
          </a:p>
        </p:txBody>
      </p:sp>
      <p:sp>
        <p:nvSpPr>
          <p:cNvPr id="14" name="Inhaltsplatzhalter 6"/>
          <p:cNvSpPr txBox="1">
            <a:spLocks/>
          </p:cNvSpPr>
          <p:nvPr/>
        </p:nvSpPr>
        <p:spPr>
          <a:xfrm>
            <a:off x="251520" y="1060450"/>
            <a:ext cx="8496944" cy="647204"/>
          </a:xfrm>
          <a:prstGeom prst="rect">
            <a:avLst/>
          </a:prstGeom>
        </p:spPr>
        <p:txBody>
          <a:bodyPr>
            <a:noAutofit/>
          </a:bodyPr>
          <a:lstStyle>
            <a:lvl1pPr marL="88900" indent="-88900" algn="l" defTabSz="914400" rtl="0" eaLnBrk="1" latinLnBrk="0" hangingPunct="1">
              <a:spcBef>
                <a:spcPts val="1200"/>
              </a:spcBef>
              <a:buFont typeface="Lato Black" panose="020F0A02020204030203" pitchFamily="34" charset="0"/>
              <a:buChar char=" "/>
              <a:defRPr sz="1800" b="1" kern="1200">
                <a:solidFill>
                  <a:schemeClr val="tx1"/>
                </a:solidFill>
                <a:latin typeface="+mn-lt"/>
                <a:ea typeface="+mn-ea"/>
                <a:cs typeface="+mn-cs"/>
              </a:defRPr>
            </a:lvl1pPr>
            <a:lvl2pPr marL="358775" indent="-180000" algn="l" defTabSz="914400" rtl="0" eaLnBrk="1" latinLnBrk="0" hangingPunct="1">
              <a:spcBef>
                <a:spcPts val="600"/>
              </a:spcBef>
              <a:buClr>
                <a:schemeClr val="accent1"/>
              </a:buClr>
              <a:buFont typeface="Calibri" panose="020F0502020204030204" pitchFamily="34" charset="0"/>
              <a:buChar char="&gt;"/>
              <a:defRPr sz="1800" kern="1200">
                <a:solidFill>
                  <a:schemeClr val="tx1"/>
                </a:solidFill>
                <a:latin typeface="+mn-lt"/>
                <a:ea typeface="+mn-ea"/>
                <a:cs typeface="+mn-cs"/>
              </a:defRPr>
            </a:lvl2pPr>
            <a:lvl3pPr marL="539750" indent="-180000" algn="l" defTabSz="914400" rtl="0" eaLnBrk="1" latinLnBrk="0" hangingPunct="1">
              <a:spcBef>
                <a:spcPts val="600"/>
              </a:spcBef>
              <a:buClr>
                <a:schemeClr val="accent4"/>
              </a:buClr>
              <a:buFont typeface="Calibri" panose="020F0502020204030204" pitchFamily="34" charset="0"/>
              <a:buChar char="&gt;"/>
              <a:defRPr sz="1800" kern="1200">
                <a:solidFill>
                  <a:schemeClr val="tx1"/>
                </a:solidFill>
                <a:latin typeface="+mn-lt"/>
                <a:ea typeface="+mn-ea"/>
                <a:cs typeface="+mn-cs"/>
              </a:defRPr>
            </a:lvl3pPr>
            <a:lvl4pPr marL="720000" indent="-180000" algn="l" defTabSz="914400" rtl="0" eaLnBrk="1" latinLnBrk="0" hangingPunct="1">
              <a:spcBef>
                <a:spcPts val="600"/>
              </a:spcBef>
              <a:buClr>
                <a:schemeClr val="accent4"/>
              </a:buClr>
              <a:buFont typeface="Calibri" panose="020F0502020204030204" pitchFamily="34" charset="0"/>
              <a:buChar char="&gt;"/>
              <a:defRPr sz="1800" kern="1200">
                <a:solidFill>
                  <a:schemeClr val="tx1"/>
                </a:solidFill>
                <a:latin typeface="+mn-lt"/>
                <a:ea typeface="+mn-ea"/>
                <a:cs typeface="+mn-cs"/>
              </a:defRPr>
            </a:lvl4pPr>
            <a:lvl5pPr marL="900000" indent="-180000" algn="l" defTabSz="914400" rtl="0" eaLnBrk="1" latinLnBrk="0" hangingPunct="1">
              <a:spcBef>
                <a:spcPts val="600"/>
              </a:spcBef>
              <a:buClr>
                <a:schemeClr val="accent4"/>
              </a:buClr>
              <a:buFont typeface="Calibri" panose="020F0502020204030204" pitchFamily="34" charset="0"/>
              <a:buChar char="&gt;"/>
              <a:defRPr lang="en-GB" sz="1800" kern="1200" dirty="0">
                <a:solidFill>
                  <a:schemeClr val="tx1"/>
                </a:solidFill>
                <a:latin typeface="+mn-lt"/>
                <a:ea typeface="+mn-ea"/>
                <a:cs typeface="+mn-cs"/>
              </a:defRPr>
            </a:lvl5pPr>
            <a:lvl6pPr marL="900000" indent="-180000" algn="l" defTabSz="914400" rtl="0" eaLnBrk="1" latinLnBrk="0" hangingPunct="1">
              <a:spcBef>
                <a:spcPts val="600"/>
              </a:spcBef>
              <a:buClr>
                <a:schemeClr val="accent4"/>
              </a:buClr>
              <a:buFont typeface="Calibri" panose="020F0502020204030204" pitchFamily="34" charset="0"/>
              <a:buChar char="˃"/>
              <a:defRPr sz="1800" kern="1200">
                <a:solidFill>
                  <a:schemeClr val="tx1"/>
                </a:solidFill>
                <a:latin typeface="+mn-lt"/>
                <a:ea typeface="+mn-ea"/>
                <a:cs typeface="+mn-cs"/>
              </a:defRPr>
            </a:lvl6pPr>
            <a:lvl7pPr marL="900000" indent="-180000" algn="l" defTabSz="914400" rtl="0" eaLnBrk="1" latinLnBrk="0" hangingPunct="1">
              <a:spcBef>
                <a:spcPts val="600"/>
              </a:spcBef>
              <a:buClr>
                <a:schemeClr val="accent4"/>
              </a:buClr>
              <a:buFont typeface="Calibri" panose="020F0502020204030204" pitchFamily="34" charset="0"/>
              <a:buChar char="˃"/>
              <a:defRPr sz="1800" kern="1200">
                <a:solidFill>
                  <a:schemeClr val="tx1"/>
                </a:solidFill>
                <a:latin typeface="+mn-lt"/>
                <a:ea typeface="+mn-ea"/>
                <a:cs typeface="+mn-cs"/>
              </a:defRPr>
            </a:lvl7pPr>
            <a:lvl8pPr marL="900000" indent="-180000" algn="l" defTabSz="914400" rtl="0" eaLnBrk="1" latinLnBrk="0" hangingPunct="1">
              <a:spcBef>
                <a:spcPts val="600"/>
              </a:spcBef>
              <a:buClr>
                <a:schemeClr val="accent4"/>
              </a:buClr>
              <a:buFont typeface="Calibri" panose="020F0502020204030204" pitchFamily="34" charset="0"/>
              <a:buChar char="˃"/>
              <a:defRPr sz="1800" kern="1200">
                <a:solidFill>
                  <a:schemeClr val="tx1"/>
                </a:solidFill>
                <a:latin typeface="+mn-lt"/>
                <a:ea typeface="+mn-ea"/>
                <a:cs typeface="+mn-cs"/>
              </a:defRPr>
            </a:lvl8pPr>
            <a:lvl9pPr marL="900000" indent="-180000" algn="l" defTabSz="914400" rtl="0" eaLnBrk="1" latinLnBrk="0" hangingPunct="1">
              <a:spcBef>
                <a:spcPts val="600"/>
              </a:spcBef>
              <a:buClr>
                <a:schemeClr val="accent4"/>
              </a:buClr>
              <a:buFont typeface="Calibri" panose="020F0502020204030204" pitchFamily="34" charset="0"/>
              <a:buChar char="˃"/>
              <a:defRPr sz="1800" kern="1200">
                <a:solidFill>
                  <a:schemeClr val="tx1"/>
                </a:solidFill>
                <a:latin typeface="+mn-lt"/>
                <a:ea typeface="+mn-ea"/>
                <a:cs typeface="+mn-cs"/>
              </a:defRPr>
            </a:lvl9pPr>
          </a:lstStyle>
          <a:p>
            <a:pPr marL="555625" lvl="1" indent="-285750"/>
            <a:r>
              <a:rPr lang="de-DE" sz="1900" dirty="0" smtClean="0"/>
              <a:t>Jährliche Ertrag von PV-Modulen mit der Fläche eines Volleyballfelds (160 m²).  </a:t>
            </a:r>
          </a:p>
        </p:txBody>
      </p:sp>
      <p:grpSp>
        <p:nvGrpSpPr>
          <p:cNvPr id="18" name="Gruppieren 17"/>
          <p:cNvGrpSpPr/>
          <p:nvPr/>
        </p:nvGrpSpPr>
        <p:grpSpPr>
          <a:xfrm>
            <a:off x="1187624" y="2643758"/>
            <a:ext cx="3392811" cy="830997"/>
            <a:chOff x="1187624" y="2643758"/>
            <a:chExt cx="3392811" cy="830997"/>
          </a:xfrm>
        </p:grpSpPr>
        <p:sp>
          <p:nvSpPr>
            <p:cNvPr id="19" name="Text Box 8"/>
            <p:cNvSpPr txBox="1">
              <a:spLocks noChangeArrowheads="1"/>
            </p:cNvSpPr>
            <p:nvPr/>
          </p:nvSpPr>
          <p:spPr bwMode="auto">
            <a:xfrm>
              <a:off x="2699792" y="2643758"/>
              <a:ext cx="188064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da-DK" altLang="de-DE" sz="4800" dirty="0" smtClean="0">
                  <a:solidFill>
                    <a:schemeClr val="tx1">
                      <a:lumMod val="50000"/>
                    </a:schemeClr>
                  </a:solidFill>
                </a:rPr>
                <a:t>=  1 x </a:t>
              </a:r>
              <a:endParaRPr lang="da-DK" altLang="de-DE" sz="6000" dirty="0">
                <a:solidFill>
                  <a:schemeClr val="tx1">
                    <a:lumMod val="50000"/>
                  </a:schemeClr>
                </a:solidFill>
              </a:endParaRPr>
            </a:p>
          </p:txBody>
        </p:sp>
        <p:grpSp>
          <p:nvGrpSpPr>
            <p:cNvPr id="11" name="Gruppieren 10"/>
            <p:cNvGrpSpPr>
              <a:grpSpLocks noChangeAspect="1"/>
            </p:cNvGrpSpPr>
            <p:nvPr/>
          </p:nvGrpSpPr>
          <p:grpSpPr>
            <a:xfrm>
              <a:off x="1187624" y="2787774"/>
              <a:ext cx="648072" cy="484102"/>
              <a:chOff x="0" y="0"/>
              <a:chExt cx="1339215" cy="999490"/>
            </a:xfrm>
          </p:grpSpPr>
          <p:pic>
            <p:nvPicPr>
              <p:cNvPr id="13" name="Grafik 12"/>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0"/>
                <a:ext cx="1339215" cy="999490"/>
              </a:xfrm>
              <a:prstGeom prst="rect">
                <a:avLst/>
              </a:prstGeom>
            </p:spPr>
          </p:pic>
          <p:pic>
            <p:nvPicPr>
              <p:cNvPr id="15" name="Grafik 14"/>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59432" y="216539"/>
                <a:ext cx="612741" cy="642966"/>
              </a:xfrm>
              <a:prstGeom prst="rect">
                <a:avLst/>
              </a:prstGeom>
            </p:spPr>
          </p:pic>
        </p:grpSp>
      </p:grpSp>
      <p:grpSp>
        <p:nvGrpSpPr>
          <p:cNvPr id="17" name="Gruppieren 16"/>
          <p:cNvGrpSpPr/>
          <p:nvPr/>
        </p:nvGrpSpPr>
        <p:grpSpPr>
          <a:xfrm>
            <a:off x="4572000" y="3147814"/>
            <a:ext cx="4392488" cy="1728192"/>
            <a:chOff x="4499992" y="3003798"/>
            <a:chExt cx="4392488" cy="1728192"/>
          </a:xfrm>
        </p:grpSpPr>
        <p:pic>
          <p:nvPicPr>
            <p:cNvPr id="7" name="Grafik 6"/>
            <p:cNvPicPr>
              <a:picLocks noChangeAspect="1"/>
            </p:cNvPicPr>
            <p:nvPr/>
          </p:nvPicPr>
          <p:blipFill>
            <a:blip r:embed="rId5"/>
            <a:stretch>
              <a:fillRect/>
            </a:stretch>
          </p:blipFill>
          <p:spPr>
            <a:xfrm>
              <a:off x="4499992" y="3003798"/>
              <a:ext cx="4392488" cy="1470779"/>
            </a:xfrm>
            <a:prstGeom prst="rect">
              <a:avLst/>
            </a:prstGeom>
          </p:spPr>
        </p:pic>
        <p:sp>
          <p:nvSpPr>
            <p:cNvPr id="9" name="Textfeld 8"/>
            <p:cNvSpPr txBox="1"/>
            <p:nvPr/>
          </p:nvSpPr>
          <p:spPr>
            <a:xfrm>
              <a:off x="5004048" y="4478074"/>
              <a:ext cx="3264035" cy="253916"/>
            </a:xfrm>
            <a:prstGeom prst="rect">
              <a:avLst/>
            </a:prstGeom>
            <a:noFill/>
          </p:spPr>
          <p:txBody>
            <a:bodyPr wrap="none" rtlCol="0">
              <a:spAutoFit/>
            </a:bodyPr>
            <a:lstStyle/>
            <a:p>
              <a:r>
                <a:rPr lang="de-DE" sz="1050" dirty="0" smtClean="0"/>
                <a:t>Quelle</a:t>
              </a:r>
              <a:r>
                <a:rPr lang="de-DE" sz="1050" dirty="0"/>
                <a:t>: https://www.flickr.com/people/18115835@N00</a:t>
              </a:r>
            </a:p>
          </p:txBody>
        </p:sp>
      </p:grpSp>
      <p:pic>
        <p:nvPicPr>
          <p:cNvPr id="16" name="Grafik 1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80112" y="1635646"/>
            <a:ext cx="1980220" cy="1320147"/>
          </a:xfrm>
          <a:prstGeom prst="rect">
            <a:avLst/>
          </a:prstGeom>
        </p:spPr>
      </p:pic>
    </p:spTree>
    <p:extLst>
      <p:ext uri="{BB962C8B-B14F-4D97-AF65-F5344CB8AC3E}">
        <p14:creationId xmlns:p14="http://schemas.microsoft.com/office/powerpoint/2010/main" val="23750813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3"/>
          </p:nvPr>
        </p:nvSpPr>
        <p:spPr/>
        <p:txBody>
          <a:bodyPr/>
          <a:lstStyle/>
          <a:p>
            <a:endParaRPr lang="de-DE" dirty="0"/>
          </a:p>
        </p:txBody>
      </p:sp>
      <p:sp>
        <p:nvSpPr>
          <p:cNvPr id="3" name="Titel 2"/>
          <p:cNvSpPr>
            <a:spLocks noGrp="1"/>
          </p:cNvSpPr>
          <p:nvPr>
            <p:ph type="title"/>
          </p:nvPr>
        </p:nvSpPr>
        <p:spPr/>
        <p:txBody>
          <a:bodyPr/>
          <a:lstStyle/>
          <a:p>
            <a:r>
              <a:rPr lang="de-DE" dirty="0" smtClean="0"/>
              <a:t>Spielkarten</a:t>
            </a:r>
            <a:endParaRPr lang="de-DE" dirty="0"/>
          </a:p>
        </p:txBody>
      </p:sp>
      <p:sp>
        <p:nvSpPr>
          <p:cNvPr id="6" name="Foliennummernplatzhalter 5"/>
          <p:cNvSpPr>
            <a:spLocks noGrp="1"/>
          </p:cNvSpPr>
          <p:nvPr>
            <p:ph type="sldNum" sz="quarter" idx="16"/>
          </p:nvPr>
        </p:nvSpPr>
        <p:spPr/>
        <p:txBody>
          <a:bodyPr/>
          <a:lstStyle/>
          <a:p>
            <a:fld id="{D2AF0525-6F57-470C-8749-21765908DC7F}" type="slidenum">
              <a:rPr lang="de-DE" smtClean="0"/>
              <a:pPr/>
              <a:t>9</a:t>
            </a:fld>
            <a:endParaRPr lang="de-DE" dirty="0"/>
          </a:p>
        </p:txBody>
      </p:sp>
      <p:pic>
        <p:nvPicPr>
          <p:cNvPr id="5" name="Grafik 4"/>
          <p:cNvPicPr>
            <a:picLocks noChangeAspect="1"/>
          </p:cNvPicPr>
          <p:nvPr/>
        </p:nvPicPr>
        <p:blipFill>
          <a:blip r:embed="rId3"/>
          <a:stretch>
            <a:fillRect/>
          </a:stretch>
        </p:blipFill>
        <p:spPr>
          <a:xfrm>
            <a:off x="1115616" y="771550"/>
            <a:ext cx="6912768" cy="4111424"/>
          </a:xfrm>
          <a:prstGeom prst="rect">
            <a:avLst/>
          </a:prstGeom>
        </p:spPr>
      </p:pic>
    </p:spTree>
    <p:extLst>
      <p:ext uri="{BB962C8B-B14F-4D97-AF65-F5344CB8AC3E}">
        <p14:creationId xmlns:p14="http://schemas.microsoft.com/office/powerpoint/2010/main" val="31775123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s Master Template">
  <a:themeElements>
    <a:clrScheme name="OFFIS">
      <a:dk1>
        <a:srgbClr val="FFFFFF"/>
      </a:dk1>
      <a:lt1>
        <a:srgbClr val="4C4C4E"/>
      </a:lt1>
      <a:dk2>
        <a:srgbClr val="FFFFFF"/>
      </a:dk2>
      <a:lt2>
        <a:srgbClr val="4C4C4E"/>
      </a:lt2>
      <a:accent1>
        <a:srgbClr val="009EE0"/>
      </a:accent1>
      <a:accent2>
        <a:srgbClr val="FF8700"/>
      </a:accent2>
      <a:accent3>
        <a:srgbClr val="6EAA23"/>
      </a:accent3>
      <a:accent4>
        <a:srgbClr val="929295"/>
      </a:accent4>
      <a:accent5>
        <a:srgbClr val="E9E9E9"/>
      </a:accent5>
      <a:accent6>
        <a:srgbClr val="111986"/>
      </a:accent6>
      <a:hlink>
        <a:srgbClr val="FB8C01"/>
      </a:hlink>
      <a:folHlink>
        <a:srgbClr val="FEBA64"/>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dirty="0" err="1"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2339</Words>
  <Application>Microsoft Office PowerPoint</Application>
  <PresentationFormat>Bildschirmpräsentation (16:9)</PresentationFormat>
  <Paragraphs>275</Paragraphs>
  <Slides>18</Slides>
  <Notes>18</Notes>
  <HiddenSlides>0</HiddenSlides>
  <MMClips>0</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18</vt:i4>
      </vt:variant>
    </vt:vector>
  </HeadingPairs>
  <TitlesOfParts>
    <vt:vector size="23" baseType="lpstr">
      <vt:lpstr>Arial</vt:lpstr>
      <vt:lpstr>Calibri</vt:lpstr>
      <vt:lpstr>ＭＳ Ｐゴシック</vt:lpstr>
      <vt:lpstr>Lato Black</vt:lpstr>
      <vt:lpstr>Offis Master Template</vt:lpstr>
      <vt:lpstr>PowerPoint-Präsentation</vt:lpstr>
      <vt:lpstr>PowerPoint-Präsentation</vt:lpstr>
      <vt:lpstr>Ziel des Spiels</vt:lpstr>
      <vt:lpstr>Türme</vt:lpstr>
      <vt:lpstr>Energiesteine</vt:lpstr>
      <vt:lpstr>Benzin &amp; Diesel</vt:lpstr>
      <vt:lpstr>Externer Strom</vt:lpstr>
      <vt:lpstr>Solarkraft</vt:lpstr>
      <vt:lpstr>Spielkarten</vt:lpstr>
      <vt:lpstr>Ressourcensymbole</vt:lpstr>
      <vt:lpstr>Ressourcensymbole</vt:lpstr>
      <vt:lpstr>Das Spielbrett</vt:lpstr>
      <vt:lpstr>Bevor es losgeht -&gt; Gruppen bilden </vt:lpstr>
      <vt:lpstr>Ablauf in 4 Phasen</vt:lpstr>
      <vt:lpstr>Phase 1</vt:lpstr>
      <vt:lpstr>Phase 2</vt:lpstr>
      <vt:lpstr>Phase 3</vt:lpstr>
      <vt:lpstr>Phase 4</vt:lpstr>
    </vt:vector>
  </TitlesOfParts>
  <Company>OFFIS e.V.</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OFFIS</dc:creator>
  <cp:lastModifiedBy>Lanezki, Mathias</cp:lastModifiedBy>
  <cp:revision>1134</cp:revision>
  <dcterms:created xsi:type="dcterms:W3CDTF">2016-09-04T14:12:28Z</dcterms:created>
  <dcterms:modified xsi:type="dcterms:W3CDTF">2020-05-08T15:25:24Z</dcterms:modified>
</cp:coreProperties>
</file>